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9"/>
  </p:notesMasterIdLst>
  <p:sldIdLst>
    <p:sldId id="270" r:id="rId5"/>
    <p:sldId id="271" r:id="rId6"/>
    <p:sldId id="272" r:id="rId7"/>
    <p:sldId id="273" r:id="rId8"/>
    <p:sldId id="274" r:id="rId9"/>
    <p:sldId id="374" r:id="rId10"/>
    <p:sldId id="375" r:id="rId11"/>
    <p:sldId id="376" r:id="rId12"/>
    <p:sldId id="377" r:id="rId13"/>
    <p:sldId id="378" r:id="rId14"/>
    <p:sldId id="379" r:id="rId15"/>
    <p:sldId id="275" r:id="rId16"/>
    <p:sldId id="361" r:id="rId17"/>
    <p:sldId id="362" r:id="rId18"/>
    <p:sldId id="364" r:id="rId19"/>
    <p:sldId id="363" r:id="rId20"/>
    <p:sldId id="371" r:id="rId21"/>
    <p:sldId id="372" r:id="rId22"/>
    <p:sldId id="373" r:id="rId23"/>
    <p:sldId id="312" r:id="rId24"/>
    <p:sldId id="313" r:id="rId25"/>
    <p:sldId id="314" r:id="rId26"/>
    <p:sldId id="315" r:id="rId27"/>
    <p:sldId id="317" r:id="rId28"/>
    <p:sldId id="318"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4" r:id="rId53"/>
    <p:sldId id="346" r:id="rId54"/>
    <p:sldId id="347" r:id="rId55"/>
    <p:sldId id="348" r:id="rId56"/>
    <p:sldId id="349" r:id="rId57"/>
    <p:sldId id="350" r:id="rId58"/>
    <p:sldId id="351" r:id="rId59"/>
    <p:sldId id="352" r:id="rId60"/>
    <p:sldId id="353" r:id="rId61"/>
    <p:sldId id="354" r:id="rId62"/>
    <p:sldId id="355" r:id="rId63"/>
    <p:sldId id="356" r:id="rId64"/>
    <p:sldId id="357" r:id="rId65"/>
    <p:sldId id="358" r:id="rId66"/>
    <p:sldId id="359" r:id="rId67"/>
    <p:sldId id="360" r:id="rId68"/>
    <p:sldId id="291" r:id="rId69"/>
    <p:sldId id="292" r:id="rId70"/>
    <p:sldId id="293" r:id="rId71"/>
    <p:sldId id="294" r:id="rId72"/>
    <p:sldId id="295" r:id="rId73"/>
    <p:sldId id="296" r:id="rId74"/>
    <p:sldId id="297" r:id="rId75"/>
    <p:sldId id="298" r:id="rId76"/>
    <p:sldId id="299" r:id="rId77"/>
    <p:sldId id="300" r:id="rId78"/>
    <p:sldId id="301" r:id="rId79"/>
    <p:sldId id="302" r:id="rId80"/>
    <p:sldId id="303" r:id="rId81"/>
    <p:sldId id="304" r:id="rId82"/>
    <p:sldId id="305" r:id="rId83"/>
    <p:sldId id="306" r:id="rId84"/>
    <p:sldId id="307" r:id="rId85"/>
    <p:sldId id="308" r:id="rId86"/>
    <p:sldId id="309" r:id="rId87"/>
    <p:sldId id="310" r:id="rId8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3B6AF3D0-22CC-F54E-AEC6-9AEFD1F867F3}">
          <p14:sldIdLst>
            <p14:sldId id="270"/>
            <p14:sldId id="271"/>
            <p14:sldId id="272"/>
            <p14:sldId id="273"/>
            <p14:sldId id="274"/>
            <p14:sldId id="374"/>
            <p14:sldId id="375"/>
            <p14:sldId id="376"/>
            <p14:sldId id="377"/>
            <p14:sldId id="378"/>
            <p14:sldId id="379"/>
            <p14:sldId id="275"/>
            <p14:sldId id="361"/>
            <p14:sldId id="362"/>
            <p14:sldId id="364"/>
            <p14:sldId id="363"/>
            <p14:sldId id="371"/>
            <p14:sldId id="372"/>
            <p14:sldId id="373"/>
            <p14:sldId id="312"/>
            <p14:sldId id="313"/>
            <p14:sldId id="314"/>
            <p14:sldId id="315"/>
            <p14:sldId id="317"/>
            <p14:sldId id="318"/>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4"/>
            <p14:sldId id="346"/>
            <p14:sldId id="347"/>
            <p14:sldId id="348"/>
            <p14:sldId id="349"/>
            <p14:sldId id="350"/>
            <p14:sldId id="351"/>
            <p14:sldId id="352"/>
            <p14:sldId id="353"/>
            <p14:sldId id="354"/>
            <p14:sldId id="355"/>
            <p14:sldId id="356"/>
            <p14:sldId id="357"/>
            <p14:sldId id="358"/>
            <p14:sldId id="359"/>
            <p14:sldId id="36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Lst>
        </p14:section>
        <p14:section name="Eksempler (slett)" id="{EBCE1FE9-0C75-BC42-94B6-3117A4F85F2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00D18-E15B-45C0-99AF-15B698362522}" v="5" dt="2021-02-05T10:40:53.569"/>
    <p1510:client id="{1ACEDB7C-80E5-4641-A53C-1C82FFA41D34}" v="57" dt="2021-02-05T10:39:33.857"/>
    <p1510:client id="{BB1212B3-6A65-45F2-87CB-019A41DB4CE7}" v="6" dt="2020-12-07T22:01:05.243"/>
    <p1510:client id="{BB5C9EF4-2EED-459C-8F54-D614665BD480}" v="5" dt="2020-10-22T06:24:24.187"/>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aks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81720"/>
  </p:normalViewPr>
  <p:slideViewPr>
    <p:cSldViewPr snapToGrid="0" snapToObjects="1">
      <p:cViewPr varScale="1">
        <p:scale>
          <a:sx n="119" d="100"/>
          <a:sy n="119" d="100"/>
        </p:scale>
        <p:origin x="102" y="4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tein Aasen" userId="45dca2291276baca" providerId="Windows Live" clId="Web-{F6F6D72C-F0BC-4345-8363-14AE623C56AC}"/>
    <pc:docChg chg="modSld">
      <pc:chgData name="Jostein Aasen" userId="45dca2291276baca" providerId="Windows Live" clId="Web-{F6F6D72C-F0BC-4345-8363-14AE623C56AC}" dt="2018-12-10T21:43:57.998" v="1" actId="20577"/>
      <pc:docMkLst>
        <pc:docMk/>
      </pc:docMkLst>
      <pc:sldChg chg="modSp">
        <pc:chgData name="Jostein Aasen" userId="45dca2291276baca" providerId="Windows Live" clId="Web-{F6F6D72C-F0BC-4345-8363-14AE623C56AC}" dt="2018-12-10T21:43:57.998" v="1" actId="20577"/>
        <pc:sldMkLst>
          <pc:docMk/>
          <pc:sldMk cId="3763125319" sldId="361"/>
        </pc:sldMkLst>
        <pc:spChg chg="mod">
          <ac:chgData name="Jostein Aasen" userId="45dca2291276baca" providerId="Windows Live" clId="Web-{F6F6D72C-F0BC-4345-8363-14AE623C56AC}" dt="2018-12-10T21:43:57.998" v="1" actId="20577"/>
          <ac:spMkLst>
            <pc:docMk/>
            <pc:sldMk cId="3763125319" sldId="361"/>
            <ac:spMk id="6" creationId="{00000000-0000-0000-0000-000000000000}"/>
          </ac:spMkLst>
        </pc:spChg>
      </pc:sldChg>
    </pc:docChg>
  </pc:docChgLst>
  <pc:docChgLst>
    <pc:chgData name="Jostein Aasen" userId="S::jaas@nve.no::0a753f5a-5308-4254-b24e-7dfe0031edcb" providerId="AD" clId="Web-{1ACEDB7C-80E5-4641-A53C-1C82FFA41D34}"/>
    <pc:docChg chg="modSld">
      <pc:chgData name="Jostein Aasen" userId="S::jaas@nve.no::0a753f5a-5308-4254-b24e-7dfe0031edcb" providerId="AD" clId="Web-{1ACEDB7C-80E5-4641-A53C-1C82FFA41D34}" dt="2021-02-05T10:39:33.857" v="45" actId="14100"/>
      <pc:docMkLst>
        <pc:docMk/>
      </pc:docMkLst>
      <pc:sldChg chg="addSp delSp modSp">
        <pc:chgData name="Jostein Aasen" userId="S::jaas@nve.no::0a753f5a-5308-4254-b24e-7dfe0031edcb" providerId="AD" clId="Web-{1ACEDB7C-80E5-4641-A53C-1C82FFA41D34}" dt="2021-02-05T10:39:33.857" v="45" actId="14100"/>
        <pc:sldMkLst>
          <pc:docMk/>
          <pc:sldMk cId="1845264303" sldId="271"/>
        </pc:sldMkLst>
        <pc:spChg chg="mod">
          <ac:chgData name="Jostein Aasen" userId="S::jaas@nve.no::0a753f5a-5308-4254-b24e-7dfe0031edcb" providerId="AD" clId="Web-{1ACEDB7C-80E5-4641-A53C-1C82FFA41D34}" dt="2021-02-05T10:38:30.090" v="35" actId="14100"/>
          <ac:spMkLst>
            <pc:docMk/>
            <pc:sldMk cId="1845264303" sldId="271"/>
            <ac:spMk id="2" creationId="{00000000-0000-0000-0000-000000000000}"/>
          </ac:spMkLst>
        </pc:spChg>
        <pc:spChg chg="del">
          <ac:chgData name="Jostein Aasen" userId="S::jaas@nve.no::0a753f5a-5308-4254-b24e-7dfe0031edcb" providerId="AD" clId="Web-{1ACEDB7C-80E5-4641-A53C-1C82FFA41D34}" dt="2021-02-05T10:39:00.356" v="39"/>
          <ac:spMkLst>
            <pc:docMk/>
            <pc:sldMk cId="1845264303" sldId="271"/>
            <ac:spMk id="3" creationId="{00000000-0000-0000-0000-000000000000}"/>
          </ac:spMkLst>
        </pc:spChg>
        <pc:spChg chg="add del">
          <ac:chgData name="Jostein Aasen" userId="S::jaas@nve.no::0a753f5a-5308-4254-b24e-7dfe0031edcb" providerId="AD" clId="Web-{1ACEDB7C-80E5-4641-A53C-1C82FFA41D34}" dt="2021-02-05T10:39:26.982" v="42"/>
          <ac:spMkLst>
            <pc:docMk/>
            <pc:sldMk cId="1845264303" sldId="271"/>
            <ac:spMk id="4" creationId="{00000000-0000-0000-0000-000000000000}"/>
          </ac:spMkLst>
        </pc:spChg>
        <pc:picChg chg="del">
          <ac:chgData name="Jostein Aasen" userId="S::jaas@nve.no::0a753f5a-5308-4254-b24e-7dfe0031edcb" providerId="AD" clId="Web-{1ACEDB7C-80E5-4641-A53C-1C82FFA41D34}" dt="2021-02-05T10:38:03.636" v="30"/>
          <ac:picMkLst>
            <pc:docMk/>
            <pc:sldMk cId="1845264303" sldId="271"/>
            <ac:picMk id="5" creationId="{00000000-0000-0000-0000-000000000000}"/>
          </ac:picMkLst>
        </pc:picChg>
        <pc:picChg chg="add del mod ord">
          <ac:chgData name="Jostein Aasen" userId="S::jaas@nve.no::0a753f5a-5308-4254-b24e-7dfe0031edcb" providerId="AD" clId="Web-{1ACEDB7C-80E5-4641-A53C-1C82FFA41D34}" dt="2021-02-05T10:38:34.652" v="38"/>
          <ac:picMkLst>
            <pc:docMk/>
            <pc:sldMk cId="1845264303" sldId="271"/>
            <ac:picMk id="6" creationId="{2FCDFD4B-C711-47F1-BBEC-590AC649248A}"/>
          </ac:picMkLst>
        </pc:picChg>
        <pc:picChg chg="add mod ord">
          <ac:chgData name="Jostein Aasen" userId="S::jaas@nve.no::0a753f5a-5308-4254-b24e-7dfe0031edcb" providerId="AD" clId="Web-{1ACEDB7C-80E5-4641-A53C-1C82FFA41D34}" dt="2021-02-05T10:39:06.700" v="41" actId="14100"/>
          <ac:picMkLst>
            <pc:docMk/>
            <pc:sldMk cId="1845264303" sldId="271"/>
            <ac:picMk id="7" creationId="{1B4AC7A5-E409-4228-949C-0DF5006C8347}"/>
          </ac:picMkLst>
        </pc:picChg>
        <pc:picChg chg="add mod ord">
          <ac:chgData name="Jostein Aasen" userId="S::jaas@nve.no::0a753f5a-5308-4254-b24e-7dfe0031edcb" providerId="AD" clId="Web-{1ACEDB7C-80E5-4641-A53C-1C82FFA41D34}" dt="2021-02-05T10:39:33.857" v="45" actId="14100"/>
          <ac:picMkLst>
            <pc:docMk/>
            <pc:sldMk cId="1845264303" sldId="271"/>
            <ac:picMk id="8" creationId="{776E5B83-D11F-4748-97CD-44F121F0F081}"/>
          </ac:picMkLst>
        </pc:picChg>
      </pc:sldChg>
      <pc:sldChg chg="addSp delSp modSp">
        <pc:chgData name="Jostein Aasen" userId="S::jaas@nve.no::0a753f5a-5308-4254-b24e-7dfe0031edcb" providerId="AD" clId="Web-{1ACEDB7C-80E5-4641-A53C-1C82FFA41D34}" dt="2021-02-05T10:34:36.209" v="6" actId="14100"/>
        <pc:sldMkLst>
          <pc:docMk/>
          <pc:sldMk cId="650768053" sldId="273"/>
        </pc:sldMkLst>
        <pc:picChg chg="del">
          <ac:chgData name="Jostein Aasen" userId="S::jaas@nve.no::0a753f5a-5308-4254-b24e-7dfe0031edcb" providerId="AD" clId="Web-{1ACEDB7C-80E5-4641-A53C-1C82FFA41D34}" dt="2021-02-05T10:34:26.036" v="3"/>
          <ac:picMkLst>
            <pc:docMk/>
            <pc:sldMk cId="650768053" sldId="273"/>
            <ac:picMk id="2" creationId="{00000000-0000-0000-0000-000000000000}"/>
          </ac:picMkLst>
        </pc:picChg>
        <pc:picChg chg="add mod">
          <ac:chgData name="Jostein Aasen" userId="S::jaas@nve.no::0a753f5a-5308-4254-b24e-7dfe0031edcb" providerId="AD" clId="Web-{1ACEDB7C-80E5-4641-A53C-1C82FFA41D34}" dt="2021-02-05T10:34:36.209" v="6" actId="14100"/>
          <ac:picMkLst>
            <pc:docMk/>
            <pc:sldMk cId="650768053" sldId="273"/>
            <ac:picMk id="4" creationId="{D0700A84-05F5-46D8-9B9C-D7B3B62666E5}"/>
          </ac:picMkLst>
        </pc:picChg>
      </pc:sldChg>
      <pc:sldChg chg="addSp delSp modSp">
        <pc:chgData name="Jostein Aasen" userId="S::jaas@nve.no::0a753f5a-5308-4254-b24e-7dfe0031edcb" providerId="AD" clId="Web-{1ACEDB7C-80E5-4641-A53C-1C82FFA41D34}" dt="2021-02-05T10:36:26.899" v="29" actId="14100"/>
        <pc:sldMkLst>
          <pc:docMk/>
          <pc:sldMk cId="2384611094" sldId="274"/>
        </pc:sldMkLst>
        <pc:spChg chg="mod">
          <ac:chgData name="Jostein Aasen" userId="S::jaas@nve.no::0a753f5a-5308-4254-b24e-7dfe0031edcb" providerId="AD" clId="Web-{1ACEDB7C-80E5-4641-A53C-1C82FFA41D34}" dt="2021-02-05T10:36:26.899" v="29" actId="14100"/>
          <ac:spMkLst>
            <pc:docMk/>
            <pc:sldMk cId="2384611094" sldId="274"/>
            <ac:spMk id="4" creationId="{00000000-0000-0000-0000-000000000000}"/>
          </ac:spMkLst>
        </pc:spChg>
        <pc:spChg chg="mod">
          <ac:chgData name="Jostein Aasen" userId="S::jaas@nve.no::0a753f5a-5308-4254-b24e-7dfe0031edcb" providerId="AD" clId="Web-{1ACEDB7C-80E5-4641-A53C-1C82FFA41D34}" dt="2021-02-05T10:36:06.227" v="25" actId="14100"/>
          <ac:spMkLst>
            <pc:docMk/>
            <pc:sldMk cId="2384611094" sldId="274"/>
            <ac:spMk id="5" creationId="{00000000-0000-0000-0000-000000000000}"/>
          </ac:spMkLst>
        </pc:spChg>
        <pc:picChg chg="del">
          <ac:chgData name="Jostein Aasen" userId="S::jaas@nve.no::0a753f5a-5308-4254-b24e-7dfe0031edcb" providerId="AD" clId="Web-{1ACEDB7C-80E5-4641-A53C-1C82FFA41D34}" dt="2021-02-05T10:34:47.224" v="7"/>
          <ac:picMkLst>
            <pc:docMk/>
            <pc:sldMk cId="2384611094" sldId="274"/>
            <ac:picMk id="2" creationId="{00000000-0000-0000-0000-000000000000}"/>
          </ac:picMkLst>
        </pc:picChg>
        <pc:picChg chg="add mod ord">
          <ac:chgData name="Jostein Aasen" userId="S::jaas@nve.no::0a753f5a-5308-4254-b24e-7dfe0031edcb" providerId="AD" clId="Web-{1ACEDB7C-80E5-4641-A53C-1C82FFA41D34}" dt="2021-02-05T10:35:46.539" v="22" actId="1076"/>
          <ac:picMkLst>
            <pc:docMk/>
            <pc:sldMk cId="2384611094" sldId="274"/>
            <ac:picMk id="6" creationId="{7BC38CC4-C7EE-4CA3-9417-501AD3AFC428}"/>
          </ac:picMkLst>
        </pc:picChg>
      </pc:sldChg>
    </pc:docChg>
  </pc:docChgLst>
  <pc:docChgLst>
    <pc:chgData name="Jostein Aasen" userId="S::jaas@nve.no::0a753f5a-5308-4254-b24e-7dfe0031edcb" providerId="AD" clId="Web-{08700D18-E15B-45C0-99AF-15B698362522}"/>
    <pc:docChg chg="modSld">
      <pc:chgData name="Jostein Aasen" userId="S::jaas@nve.no::0a753f5a-5308-4254-b24e-7dfe0031edcb" providerId="AD" clId="Web-{08700D18-E15B-45C0-99AF-15B698362522}" dt="2021-02-05T10:40:50.085" v="3" actId="20577"/>
      <pc:docMkLst>
        <pc:docMk/>
      </pc:docMkLst>
      <pc:sldChg chg="modSp">
        <pc:chgData name="Jostein Aasen" userId="S::jaas@nve.no::0a753f5a-5308-4254-b24e-7dfe0031edcb" providerId="AD" clId="Web-{08700D18-E15B-45C0-99AF-15B698362522}" dt="2021-02-05T10:40:50.085" v="3" actId="20577"/>
        <pc:sldMkLst>
          <pc:docMk/>
          <pc:sldMk cId="2465118532" sldId="270"/>
        </pc:sldMkLst>
        <pc:spChg chg="mod">
          <ac:chgData name="Jostein Aasen" userId="S::jaas@nve.no::0a753f5a-5308-4254-b24e-7dfe0031edcb" providerId="AD" clId="Web-{08700D18-E15B-45C0-99AF-15B698362522}" dt="2021-02-05T10:40:50.085" v="3" actId="20577"/>
          <ac:spMkLst>
            <pc:docMk/>
            <pc:sldMk cId="2465118532" sldId="270"/>
            <ac:spMk id="3" creationId="{00000000-0000-0000-0000-000000000000}"/>
          </ac:spMkLst>
        </pc:spChg>
      </pc:sldChg>
    </pc:docChg>
  </pc:docChgLst>
  <pc:docChgLst>
    <pc:chgData name="Jostein Aasen" userId="S::jaas@nve.no::0a753f5a-5308-4254-b24e-7dfe0031edcb" providerId="AD" clId="Web-{BB1212B3-6A65-45F2-87CB-019A41DB4CE7}"/>
    <pc:docChg chg="modSld">
      <pc:chgData name="Jostein Aasen" userId="S::jaas@nve.no::0a753f5a-5308-4254-b24e-7dfe0031edcb" providerId="AD" clId="Web-{BB1212B3-6A65-45F2-87CB-019A41DB4CE7}" dt="2020-12-07T22:01:05.243" v="5"/>
      <pc:docMkLst>
        <pc:docMk/>
      </pc:docMkLst>
      <pc:sldChg chg="mod modShow">
        <pc:chgData name="Jostein Aasen" userId="S::jaas@nve.no::0a753f5a-5308-4254-b24e-7dfe0031edcb" providerId="AD" clId="Web-{BB1212B3-6A65-45F2-87CB-019A41DB4CE7}" dt="2020-12-07T22:01:05.118" v="4"/>
        <pc:sldMkLst>
          <pc:docMk/>
          <pc:sldMk cId="593302595" sldId="299"/>
        </pc:sldMkLst>
      </pc:sldChg>
      <pc:sldChg chg="mod modShow">
        <pc:chgData name="Jostein Aasen" userId="S::jaas@nve.no::0a753f5a-5308-4254-b24e-7dfe0031edcb" providerId="AD" clId="Web-{BB1212B3-6A65-45F2-87CB-019A41DB4CE7}" dt="2020-12-07T22:01:05.102" v="3"/>
        <pc:sldMkLst>
          <pc:docMk/>
          <pc:sldMk cId="107880476" sldId="300"/>
        </pc:sldMkLst>
      </pc:sldChg>
      <pc:sldChg chg="mod modShow">
        <pc:chgData name="Jostein Aasen" userId="S::jaas@nve.no::0a753f5a-5308-4254-b24e-7dfe0031edcb" providerId="AD" clId="Web-{BB1212B3-6A65-45F2-87CB-019A41DB4CE7}" dt="2020-12-07T22:01:04.993" v="2"/>
        <pc:sldMkLst>
          <pc:docMk/>
          <pc:sldMk cId="1638848383" sldId="301"/>
        </pc:sldMkLst>
      </pc:sldChg>
      <pc:sldChg chg="mod modShow">
        <pc:chgData name="Jostein Aasen" userId="S::jaas@nve.no::0a753f5a-5308-4254-b24e-7dfe0031edcb" providerId="AD" clId="Web-{BB1212B3-6A65-45F2-87CB-019A41DB4CE7}" dt="2020-12-07T22:01:04.899" v="1"/>
        <pc:sldMkLst>
          <pc:docMk/>
          <pc:sldMk cId="915877155" sldId="302"/>
        </pc:sldMkLst>
      </pc:sldChg>
      <pc:sldChg chg="mod modShow">
        <pc:chgData name="Jostein Aasen" userId="S::jaas@nve.no::0a753f5a-5308-4254-b24e-7dfe0031edcb" providerId="AD" clId="Web-{BB1212B3-6A65-45F2-87CB-019A41DB4CE7}" dt="2020-12-07T22:01:04.774" v="0"/>
        <pc:sldMkLst>
          <pc:docMk/>
          <pc:sldMk cId="1148258835" sldId="303"/>
        </pc:sldMkLst>
      </pc:sldChg>
      <pc:sldChg chg="mod modShow">
        <pc:chgData name="Jostein Aasen" userId="S::jaas@nve.no::0a753f5a-5308-4254-b24e-7dfe0031edcb" providerId="AD" clId="Web-{BB1212B3-6A65-45F2-87CB-019A41DB4CE7}" dt="2020-12-07T22:01:05.243" v="5"/>
        <pc:sldMkLst>
          <pc:docMk/>
          <pc:sldMk cId="1730618456" sldId="304"/>
        </pc:sldMkLst>
      </pc:sldChg>
    </pc:docChg>
  </pc:docChgLst>
  <pc:docChgLst>
    <pc:chgData name="Andreas Haslestad" userId="S::anha@nve.no::e17ecd76-7ba2-44aa-9f98-705140c98cb6" providerId="AD" clId="Web-{BB5C9EF4-2EED-459C-8F54-D614665BD480}"/>
    <pc:docChg chg="modSld">
      <pc:chgData name="Andreas Haslestad" userId="S::anha@nve.no::e17ecd76-7ba2-44aa-9f98-705140c98cb6" providerId="AD" clId="Web-{BB5C9EF4-2EED-459C-8F54-D614665BD480}" dt="2020-10-22T06:24:24.187" v="4" actId="1076"/>
      <pc:docMkLst>
        <pc:docMk/>
      </pc:docMkLst>
      <pc:sldChg chg="modSp">
        <pc:chgData name="Andreas Haslestad" userId="S::anha@nve.no::e17ecd76-7ba2-44aa-9f98-705140c98cb6" providerId="AD" clId="Web-{BB5C9EF4-2EED-459C-8F54-D614665BD480}" dt="2020-10-22T06:17:23.959" v="0" actId="1076"/>
        <pc:sldMkLst>
          <pc:docMk/>
          <pc:sldMk cId="2384611094" sldId="274"/>
        </pc:sldMkLst>
        <pc:spChg chg="mod">
          <ac:chgData name="Andreas Haslestad" userId="S::anha@nve.no::e17ecd76-7ba2-44aa-9f98-705140c98cb6" providerId="AD" clId="Web-{BB5C9EF4-2EED-459C-8F54-D614665BD480}" dt="2020-10-22T06:17:23.959" v="0" actId="1076"/>
          <ac:spMkLst>
            <pc:docMk/>
            <pc:sldMk cId="2384611094" sldId="274"/>
            <ac:spMk id="3" creationId="{00000000-0000-0000-0000-000000000000}"/>
          </ac:spMkLst>
        </pc:spChg>
      </pc:sldChg>
      <pc:sldChg chg="modSp">
        <pc:chgData name="Andreas Haslestad" userId="S::anha@nve.no::e17ecd76-7ba2-44aa-9f98-705140c98cb6" providerId="AD" clId="Web-{BB5C9EF4-2EED-459C-8F54-D614665BD480}" dt="2020-10-22T06:24:01.952" v="1" actId="1076"/>
        <pc:sldMkLst>
          <pc:docMk/>
          <pc:sldMk cId="1676695944" sldId="349"/>
        </pc:sldMkLst>
        <pc:spChg chg="mod">
          <ac:chgData name="Andreas Haslestad" userId="S::anha@nve.no::e17ecd76-7ba2-44aa-9f98-705140c98cb6" providerId="AD" clId="Web-{BB5C9EF4-2EED-459C-8F54-D614665BD480}" dt="2020-10-22T06:24:01.952" v="1" actId="1076"/>
          <ac:spMkLst>
            <pc:docMk/>
            <pc:sldMk cId="1676695944" sldId="349"/>
            <ac:spMk id="2" creationId="{00000000-0000-0000-0000-000000000000}"/>
          </ac:spMkLst>
        </pc:spChg>
      </pc:sldChg>
      <pc:sldChg chg="modSp">
        <pc:chgData name="Andreas Haslestad" userId="S::anha@nve.no::e17ecd76-7ba2-44aa-9f98-705140c98cb6" providerId="AD" clId="Web-{BB5C9EF4-2EED-459C-8F54-D614665BD480}" dt="2020-10-22T06:24:16.437" v="3" actId="1076"/>
        <pc:sldMkLst>
          <pc:docMk/>
          <pc:sldMk cId="1897500937" sldId="350"/>
        </pc:sldMkLst>
        <pc:spChg chg="mod">
          <ac:chgData name="Andreas Haslestad" userId="S::anha@nve.no::e17ecd76-7ba2-44aa-9f98-705140c98cb6" providerId="AD" clId="Web-{BB5C9EF4-2EED-459C-8F54-D614665BD480}" dt="2020-10-22T06:24:16.437" v="3" actId="1076"/>
          <ac:spMkLst>
            <pc:docMk/>
            <pc:sldMk cId="1897500937" sldId="350"/>
            <ac:spMk id="12" creationId="{00000000-0000-0000-0000-000000000000}"/>
          </ac:spMkLst>
        </pc:spChg>
      </pc:sldChg>
      <pc:sldChg chg="modSp">
        <pc:chgData name="Andreas Haslestad" userId="S::anha@nve.no::e17ecd76-7ba2-44aa-9f98-705140c98cb6" providerId="AD" clId="Web-{BB5C9EF4-2EED-459C-8F54-D614665BD480}" dt="2020-10-22T06:24:24.187" v="4" actId="1076"/>
        <pc:sldMkLst>
          <pc:docMk/>
          <pc:sldMk cId="502999432" sldId="351"/>
        </pc:sldMkLst>
        <pc:spChg chg="mod">
          <ac:chgData name="Andreas Haslestad" userId="S::anha@nve.no::e17ecd76-7ba2-44aa-9f98-705140c98cb6" providerId="AD" clId="Web-{BB5C9EF4-2EED-459C-8F54-D614665BD480}" dt="2020-10-22T06:24:24.187" v="4" actId="1076"/>
          <ac:spMkLst>
            <pc:docMk/>
            <pc:sldMk cId="502999432" sldId="351"/>
            <ac:spMk id="14"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1A2CD-2FA1-4FEE-B008-ABC4B076875C}"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nb-NO"/>
        </a:p>
      </dgm:t>
    </dgm:pt>
    <dgm:pt modelId="{168DB95B-CEA4-4388-B6C5-C5F18E3B800A}">
      <dgm:prSet phldrT="[Tekst]" custT="1"/>
      <dgm:spPr/>
      <dgm:t>
        <a:bodyPr/>
        <a:lstStyle/>
        <a:p>
          <a:r>
            <a:rPr lang="nb-NO" sz="1600" b="0" dirty="0"/>
            <a:t>Skredproblem 1</a:t>
          </a:r>
        </a:p>
      </dgm:t>
    </dgm:pt>
    <dgm:pt modelId="{1BD97495-08F5-4EB3-ADD8-E081B537389E}" type="parTrans" cxnId="{0889C895-EF20-41E7-8365-206784192E52}">
      <dgm:prSet/>
      <dgm:spPr/>
      <dgm:t>
        <a:bodyPr/>
        <a:lstStyle/>
        <a:p>
          <a:endParaRPr lang="nb-NO"/>
        </a:p>
      </dgm:t>
    </dgm:pt>
    <dgm:pt modelId="{F9497CF5-E916-43AC-85CF-3EF983F350C1}" type="sibTrans" cxnId="{0889C895-EF20-41E7-8365-206784192E52}">
      <dgm:prSet/>
      <dgm:spPr/>
      <dgm:t>
        <a:bodyPr/>
        <a:lstStyle/>
        <a:p>
          <a:endParaRPr lang="nb-NO"/>
        </a:p>
      </dgm:t>
    </dgm:pt>
    <dgm:pt modelId="{E792354C-61D5-45B2-AECE-2CDE2498F804}">
      <dgm:prSet phldrT="[Tekst]" custT="1"/>
      <dgm:spPr/>
      <dgm:t>
        <a:bodyPr/>
        <a:lstStyle/>
        <a:p>
          <a:r>
            <a:rPr lang="nb-NO" sz="1600" b="0" dirty="0"/>
            <a:t>Verst område og tidsperiode</a:t>
          </a:r>
        </a:p>
      </dgm:t>
    </dgm:pt>
    <dgm:pt modelId="{0C0177C0-DD9F-40B0-B901-9124BFAA3B68}" type="parTrans" cxnId="{19618926-C0F3-47E0-B3F1-EA7190795B52}">
      <dgm:prSet/>
      <dgm:spPr/>
      <dgm:t>
        <a:bodyPr/>
        <a:lstStyle/>
        <a:p>
          <a:endParaRPr lang="nb-NO"/>
        </a:p>
      </dgm:t>
    </dgm:pt>
    <dgm:pt modelId="{CAB27C77-FEA7-4DBC-9444-79CAD0F355AE}" type="sibTrans" cxnId="{19618926-C0F3-47E0-B3F1-EA7190795B52}">
      <dgm:prSet/>
      <dgm:spPr/>
      <dgm:t>
        <a:bodyPr/>
        <a:lstStyle/>
        <a:p>
          <a:endParaRPr lang="nb-NO"/>
        </a:p>
      </dgm:t>
    </dgm:pt>
    <dgm:pt modelId="{B012C8C2-0F24-492B-9BE1-CA00C7FDCAA1}">
      <dgm:prSet phldrT="[Tekst]" custT="1"/>
      <dgm:spPr/>
      <dgm:t>
        <a:bodyPr/>
        <a:lstStyle/>
        <a:p>
          <a:r>
            <a:rPr lang="nb-NO" sz="1600" b="0" dirty="0"/>
            <a:t>Sannsynlighet</a:t>
          </a:r>
        </a:p>
        <a:p>
          <a:r>
            <a:rPr lang="nb-NO" sz="1600" b="0" dirty="0"/>
            <a:t>(utbredelse &amp;</a:t>
          </a:r>
        </a:p>
        <a:p>
          <a:r>
            <a:rPr lang="nb-NO" sz="1600" b="0" dirty="0"/>
            <a:t>utløsbarhet)</a:t>
          </a:r>
        </a:p>
      </dgm:t>
    </dgm:pt>
    <dgm:pt modelId="{D2EBD8DF-4CC4-481C-B0C2-2E22D175F7EF}" type="parTrans" cxnId="{F5F68A2C-AC59-41CC-8A57-DEEF9D93ABC6}">
      <dgm:prSet/>
      <dgm:spPr/>
      <dgm:t>
        <a:bodyPr/>
        <a:lstStyle/>
        <a:p>
          <a:endParaRPr lang="nb-NO"/>
        </a:p>
      </dgm:t>
    </dgm:pt>
    <dgm:pt modelId="{2DD7D01D-FEA2-4847-8D87-E7EE7CF7DC73}" type="sibTrans" cxnId="{F5F68A2C-AC59-41CC-8A57-DEEF9D93ABC6}">
      <dgm:prSet/>
      <dgm:spPr/>
      <dgm:t>
        <a:bodyPr/>
        <a:lstStyle/>
        <a:p>
          <a:endParaRPr lang="nb-NO"/>
        </a:p>
      </dgm:t>
    </dgm:pt>
    <dgm:pt modelId="{2854EA0B-E728-46A4-9C8A-515C1D7F8701}">
      <dgm:prSet phldrT="[Tekst]" custT="1"/>
      <dgm:spPr/>
      <dgm:t>
        <a:bodyPr/>
        <a:lstStyle/>
        <a:p>
          <a:r>
            <a:rPr lang="nb-NO" sz="1600" b="0" dirty="0"/>
            <a:t>Størrelse</a:t>
          </a:r>
        </a:p>
      </dgm:t>
    </dgm:pt>
    <dgm:pt modelId="{77B0EAFE-63B5-41C7-9A99-C5241B782231}" type="parTrans" cxnId="{F294CD99-62A1-4AA7-A0B2-D3465BF3AFD9}">
      <dgm:prSet/>
      <dgm:spPr/>
      <dgm:t>
        <a:bodyPr/>
        <a:lstStyle/>
        <a:p>
          <a:endParaRPr lang="nb-NO"/>
        </a:p>
      </dgm:t>
    </dgm:pt>
    <dgm:pt modelId="{7330DEA3-4853-407F-AE4C-C59B250D651D}" type="sibTrans" cxnId="{F294CD99-62A1-4AA7-A0B2-D3465BF3AFD9}">
      <dgm:prSet/>
      <dgm:spPr/>
      <dgm:t>
        <a:bodyPr/>
        <a:lstStyle/>
        <a:p>
          <a:endParaRPr lang="nb-NO"/>
        </a:p>
      </dgm:t>
    </dgm:pt>
    <dgm:pt modelId="{D7B717DD-B336-4953-A93C-B81B3A9E0B1A}">
      <dgm:prSet custT="1"/>
      <dgm:spPr/>
      <dgm:t>
        <a:bodyPr/>
        <a:lstStyle/>
        <a:p>
          <a:r>
            <a:rPr lang="nb-NO" sz="1600" b="0" dirty="0"/>
            <a:t>Faregrad</a:t>
          </a:r>
        </a:p>
      </dgm:t>
    </dgm:pt>
    <dgm:pt modelId="{25CC434C-F5F8-4568-8257-CCB01EE578B0}" type="parTrans" cxnId="{D515F86B-C049-4669-A145-D52E47455850}">
      <dgm:prSet/>
      <dgm:spPr/>
      <dgm:t>
        <a:bodyPr/>
        <a:lstStyle/>
        <a:p>
          <a:endParaRPr lang="nb-NO"/>
        </a:p>
      </dgm:t>
    </dgm:pt>
    <dgm:pt modelId="{C712DB5D-4926-4B40-BE67-9161217AC35C}" type="sibTrans" cxnId="{D515F86B-C049-4669-A145-D52E47455850}">
      <dgm:prSet/>
      <dgm:spPr/>
      <dgm:t>
        <a:bodyPr/>
        <a:lstStyle/>
        <a:p>
          <a:endParaRPr lang="nb-NO"/>
        </a:p>
      </dgm:t>
    </dgm:pt>
    <dgm:pt modelId="{8B4DB4D8-15E0-40AE-8D33-515A5ECF1F43}" type="pres">
      <dgm:prSet presAssocID="{C111A2CD-2FA1-4FEE-B008-ABC4B076875C}" presName="Name0" presStyleCnt="0">
        <dgm:presLayoutVars>
          <dgm:dir/>
          <dgm:resizeHandles val="exact"/>
        </dgm:presLayoutVars>
      </dgm:prSet>
      <dgm:spPr/>
    </dgm:pt>
    <dgm:pt modelId="{48363427-DF89-48B9-9F0C-4330AF80ADE6}" type="pres">
      <dgm:prSet presAssocID="{168DB95B-CEA4-4388-B6C5-C5F18E3B800A}" presName="composite" presStyleCnt="0"/>
      <dgm:spPr/>
    </dgm:pt>
    <dgm:pt modelId="{73972370-A6E0-422A-923A-DE95C0958D37}" type="pres">
      <dgm:prSet presAssocID="{168DB95B-CEA4-4388-B6C5-C5F18E3B800A}" presName="imagSh" presStyleLbl="bgImgPlace1" presStyleIdx="0" presStyleCnt="5"/>
      <dgm:spPr>
        <a:blipFill rotWithShape="1">
          <a:blip xmlns:r="http://schemas.openxmlformats.org/officeDocument/2006/relationships" r:embed="rId1"/>
          <a:stretch>
            <a:fillRect/>
          </a:stretch>
        </a:blipFill>
      </dgm:spPr>
    </dgm:pt>
    <dgm:pt modelId="{F8E52AA2-3ED5-4FC2-9168-D6238CF6A542}" type="pres">
      <dgm:prSet presAssocID="{168DB95B-CEA4-4388-B6C5-C5F18E3B800A}" presName="txNode" presStyleLbl="node1" presStyleIdx="0" presStyleCnt="5">
        <dgm:presLayoutVars>
          <dgm:bulletEnabled val="1"/>
        </dgm:presLayoutVars>
      </dgm:prSet>
      <dgm:spPr/>
    </dgm:pt>
    <dgm:pt modelId="{DC4FEFDF-C364-47D9-8927-7FD1BB9D0130}" type="pres">
      <dgm:prSet presAssocID="{F9497CF5-E916-43AC-85CF-3EF983F350C1}" presName="sibTrans" presStyleLbl="sibTrans2D1" presStyleIdx="0" presStyleCnt="4"/>
      <dgm:spPr/>
    </dgm:pt>
    <dgm:pt modelId="{50D73EA3-2B4B-4C4D-9032-7D4A34EDD306}" type="pres">
      <dgm:prSet presAssocID="{F9497CF5-E916-43AC-85CF-3EF983F350C1}" presName="connTx" presStyleLbl="sibTrans2D1" presStyleIdx="0" presStyleCnt="4"/>
      <dgm:spPr/>
    </dgm:pt>
    <dgm:pt modelId="{B682AB83-9216-471C-B1EF-EF5927D1FC1C}" type="pres">
      <dgm:prSet presAssocID="{E792354C-61D5-45B2-AECE-2CDE2498F804}" presName="composite" presStyleCnt="0"/>
      <dgm:spPr/>
    </dgm:pt>
    <dgm:pt modelId="{F1750F62-0E51-46B0-89B4-EC0B08A5BA10}" type="pres">
      <dgm:prSet presAssocID="{E792354C-61D5-45B2-AECE-2CDE2498F804}" presName="imagSh" presStyleLbl="bgImgPlace1" presStyleIdx="1" presStyleCnt="5"/>
      <dgm:spPr>
        <a:blipFill rotWithShape="1">
          <a:blip xmlns:r="http://schemas.openxmlformats.org/officeDocument/2006/relationships" r:embed="rId2"/>
          <a:stretch>
            <a:fillRect/>
          </a:stretch>
        </a:blipFill>
      </dgm:spPr>
    </dgm:pt>
    <dgm:pt modelId="{BFE7C848-C18C-46E6-AD5C-1614B0751952}" type="pres">
      <dgm:prSet presAssocID="{E792354C-61D5-45B2-AECE-2CDE2498F804}" presName="txNode" presStyleLbl="node1" presStyleIdx="1" presStyleCnt="5">
        <dgm:presLayoutVars>
          <dgm:bulletEnabled val="1"/>
        </dgm:presLayoutVars>
      </dgm:prSet>
      <dgm:spPr/>
    </dgm:pt>
    <dgm:pt modelId="{C77BB251-5DC8-495C-AACC-205E7F3F384F}" type="pres">
      <dgm:prSet presAssocID="{CAB27C77-FEA7-4DBC-9444-79CAD0F355AE}" presName="sibTrans" presStyleLbl="sibTrans2D1" presStyleIdx="1" presStyleCnt="4"/>
      <dgm:spPr/>
    </dgm:pt>
    <dgm:pt modelId="{5CD7CD3D-34AD-4709-819F-CE28425EA875}" type="pres">
      <dgm:prSet presAssocID="{CAB27C77-FEA7-4DBC-9444-79CAD0F355AE}" presName="connTx" presStyleLbl="sibTrans2D1" presStyleIdx="1" presStyleCnt="4"/>
      <dgm:spPr/>
    </dgm:pt>
    <dgm:pt modelId="{26AFE1B9-D724-4988-A946-6F52C5790DB1}" type="pres">
      <dgm:prSet presAssocID="{B012C8C2-0F24-492B-9BE1-CA00C7FDCAA1}" presName="composite" presStyleCnt="0"/>
      <dgm:spPr/>
    </dgm:pt>
    <dgm:pt modelId="{ACB41AE5-50E8-46E1-A7C0-E69FAB3C6D40}" type="pres">
      <dgm:prSet presAssocID="{B012C8C2-0F24-492B-9BE1-CA00C7FDCAA1}" presName="imagSh" presStyleLbl="bgImgPlace1" presStyleIdx="2" presStyleCnt="5"/>
      <dgm:spPr>
        <a:blipFill rotWithShape="1">
          <a:blip xmlns:r="http://schemas.openxmlformats.org/officeDocument/2006/relationships" r:embed="rId3"/>
          <a:stretch>
            <a:fillRect/>
          </a:stretch>
        </a:blipFill>
      </dgm:spPr>
    </dgm:pt>
    <dgm:pt modelId="{04C75DF1-2E9D-43B7-853B-7155052937B4}" type="pres">
      <dgm:prSet presAssocID="{B012C8C2-0F24-492B-9BE1-CA00C7FDCAA1}" presName="txNode" presStyleLbl="node1" presStyleIdx="2" presStyleCnt="5">
        <dgm:presLayoutVars>
          <dgm:bulletEnabled val="1"/>
        </dgm:presLayoutVars>
      </dgm:prSet>
      <dgm:spPr/>
    </dgm:pt>
    <dgm:pt modelId="{B2626259-1C53-47C1-BCE4-43A23936DCD2}" type="pres">
      <dgm:prSet presAssocID="{2DD7D01D-FEA2-4847-8D87-E7EE7CF7DC73}" presName="sibTrans" presStyleLbl="sibTrans2D1" presStyleIdx="2" presStyleCnt="4"/>
      <dgm:spPr/>
    </dgm:pt>
    <dgm:pt modelId="{86B5A808-3601-44FD-A3DB-07E082679997}" type="pres">
      <dgm:prSet presAssocID="{2DD7D01D-FEA2-4847-8D87-E7EE7CF7DC73}" presName="connTx" presStyleLbl="sibTrans2D1" presStyleIdx="2" presStyleCnt="4"/>
      <dgm:spPr/>
    </dgm:pt>
    <dgm:pt modelId="{9FA8D3ED-350D-43C4-9B69-164A3196C1B6}" type="pres">
      <dgm:prSet presAssocID="{2854EA0B-E728-46A4-9C8A-515C1D7F8701}" presName="composite" presStyleCnt="0"/>
      <dgm:spPr/>
    </dgm:pt>
    <dgm:pt modelId="{BA54035B-1FC5-4B6D-8B80-6BB4616691FC}" type="pres">
      <dgm:prSet presAssocID="{2854EA0B-E728-46A4-9C8A-515C1D7F8701}" presName="imagSh" presStyleLbl="bgImgPlace1" presStyleIdx="3" presStyleCnt="5"/>
      <dgm:spPr>
        <a:blipFill rotWithShape="1">
          <a:blip xmlns:r="http://schemas.openxmlformats.org/officeDocument/2006/relationships" r:embed="rId4"/>
          <a:stretch>
            <a:fillRect/>
          </a:stretch>
        </a:blipFill>
      </dgm:spPr>
    </dgm:pt>
    <dgm:pt modelId="{0DB56A87-CDF8-4982-A3CA-376D9463356B}" type="pres">
      <dgm:prSet presAssocID="{2854EA0B-E728-46A4-9C8A-515C1D7F8701}" presName="txNode" presStyleLbl="node1" presStyleIdx="3" presStyleCnt="5">
        <dgm:presLayoutVars>
          <dgm:bulletEnabled val="1"/>
        </dgm:presLayoutVars>
      </dgm:prSet>
      <dgm:spPr/>
    </dgm:pt>
    <dgm:pt modelId="{9CF095ED-BC35-4B8F-92F8-46F1506CE376}" type="pres">
      <dgm:prSet presAssocID="{7330DEA3-4853-407F-AE4C-C59B250D651D}" presName="sibTrans" presStyleLbl="sibTrans2D1" presStyleIdx="3" presStyleCnt="4"/>
      <dgm:spPr/>
    </dgm:pt>
    <dgm:pt modelId="{A50F88B0-4BBD-4A84-90E7-4A6FD80764EC}" type="pres">
      <dgm:prSet presAssocID="{7330DEA3-4853-407F-AE4C-C59B250D651D}" presName="connTx" presStyleLbl="sibTrans2D1" presStyleIdx="3" presStyleCnt="4"/>
      <dgm:spPr/>
    </dgm:pt>
    <dgm:pt modelId="{815CB745-A300-4A3A-91C9-D9D6B6B4F1BE}" type="pres">
      <dgm:prSet presAssocID="{D7B717DD-B336-4953-A93C-B81B3A9E0B1A}" presName="composite" presStyleCnt="0"/>
      <dgm:spPr/>
    </dgm:pt>
    <dgm:pt modelId="{BE125EF9-2EDB-4B4B-AC68-DCAF944583F2}" type="pres">
      <dgm:prSet presAssocID="{D7B717DD-B336-4953-A93C-B81B3A9E0B1A}" presName="imagSh" presStyleLbl="bgImgPlace1" presStyleIdx="4" presStyleCnt="5"/>
      <dgm:spPr>
        <a:blipFill rotWithShape="1">
          <a:blip xmlns:r="http://schemas.openxmlformats.org/officeDocument/2006/relationships" r:embed="rId5"/>
          <a:stretch>
            <a:fillRect/>
          </a:stretch>
        </a:blipFill>
      </dgm:spPr>
    </dgm:pt>
    <dgm:pt modelId="{AA48F59C-12CF-46A1-B67A-D2C57A93BEB5}" type="pres">
      <dgm:prSet presAssocID="{D7B717DD-B336-4953-A93C-B81B3A9E0B1A}" presName="txNode" presStyleLbl="node1" presStyleIdx="4" presStyleCnt="5">
        <dgm:presLayoutVars>
          <dgm:bulletEnabled val="1"/>
        </dgm:presLayoutVars>
      </dgm:prSet>
      <dgm:spPr/>
    </dgm:pt>
  </dgm:ptLst>
  <dgm:cxnLst>
    <dgm:cxn modelId="{78309206-C157-4C49-AC07-EE95738EB5AB}" type="presOf" srcId="{F9497CF5-E916-43AC-85CF-3EF983F350C1}" destId="{DC4FEFDF-C364-47D9-8927-7FD1BB9D0130}" srcOrd="0" destOrd="0" presId="urn:microsoft.com/office/officeart/2005/8/layout/hProcess10"/>
    <dgm:cxn modelId="{9C62CA0B-520A-4FC3-98F4-955F9C7BCABE}" type="presOf" srcId="{CAB27C77-FEA7-4DBC-9444-79CAD0F355AE}" destId="{C77BB251-5DC8-495C-AACC-205E7F3F384F}" srcOrd="0" destOrd="0" presId="urn:microsoft.com/office/officeart/2005/8/layout/hProcess10"/>
    <dgm:cxn modelId="{9652B60F-32F4-4B22-B378-D43FDECCDFFB}" type="presOf" srcId="{2DD7D01D-FEA2-4847-8D87-E7EE7CF7DC73}" destId="{86B5A808-3601-44FD-A3DB-07E082679997}" srcOrd="1" destOrd="0" presId="urn:microsoft.com/office/officeart/2005/8/layout/hProcess10"/>
    <dgm:cxn modelId="{709CC71D-CF6A-483A-925D-58DF8C984E1B}" type="presOf" srcId="{7330DEA3-4853-407F-AE4C-C59B250D651D}" destId="{9CF095ED-BC35-4B8F-92F8-46F1506CE376}" srcOrd="0" destOrd="0" presId="urn:microsoft.com/office/officeart/2005/8/layout/hProcess10"/>
    <dgm:cxn modelId="{19618926-C0F3-47E0-B3F1-EA7190795B52}" srcId="{C111A2CD-2FA1-4FEE-B008-ABC4B076875C}" destId="{E792354C-61D5-45B2-AECE-2CDE2498F804}" srcOrd="1" destOrd="0" parTransId="{0C0177C0-DD9F-40B0-B901-9124BFAA3B68}" sibTransId="{CAB27C77-FEA7-4DBC-9444-79CAD0F355AE}"/>
    <dgm:cxn modelId="{F5F68A2C-AC59-41CC-8A57-DEEF9D93ABC6}" srcId="{C111A2CD-2FA1-4FEE-B008-ABC4B076875C}" destId="{B012C8C2-0F24-492B-9BE1-CA00C7FDCAA1}" srcOrd="2" destOrd="0" parTransId="{D2EBD8DF-4CC4-481C-B0C2-2E22D175F7EF}" sibTransId="{2DD7D01D-FEA2-4847-8D87-E7EE7CF7DC73}"/>
    <dgm:cxn modelId="{5E29C847-470A-4A51-BF5A-D722E9570D02}" type="presOf" srcId="{F9497CF5-E916-43AC-85CF-3EF983F350C1}" destId="{50D73EA3-2B4B-4C4D-9032-7D4A34EDD306}" srcOrd="1" destOrd="0" presId="urn:microsoft.com/office/officeart/2005/8/layout/hProcess10"/>
    <dgm:cxn modelId="{6AD1E849-A0A0-4799-8C2D-30EE1B47F138}" type="presOf" srcId="{C111A2CD-2FA1-4FEE-B008-ABC4B076875C}" destId="{8B4DB4D8-15E0-40AE-8D33-515A5ECF1F43}" srcOrd="0" destOrd="0" presId="urn:microsoft.com/office/officeart/2005/8/layout/hProcess10"/>
    <dgm:cxn modelId="{D515F86B-C049-4669-A145-D52E47455850}" srcId="{C111A2CD-2FA1-4FEE-B008-ABC4B076875C}" destId="{D7B717DD-B336-4953-A93C-B81B3A9E0B1A}" srcOrd="4" destOrd="0" parTransId="{25CC434C-F5F8-4568-8257-CCB01EE578B0}" sibTransId="{C712DB5D-4926-4B40-BE67-9161217AC35C}"/>
    <dgm:cxn modelId="{29D9BA87-A46E-42B8-93AA-1ECD589D1519}" type="presOf" srcId="{D7B717DD-B336-4953-A93C-B81B3A9E0B1A}" destId="{AA48F59C-12CF-46A1-B67A-D2C57A93BEB5}" srcOrd="0" destOrd="0" presId="urn:microsoft.com/office/officeart/2005/8/layout/hProcess10"/>
    <dgm:cxn modelId="{0D29EF89-4EF7-4A73-B5A2-3B4153F3F6FF}" type="presOf" srcId="{B012C8C2-0F24-492B-9BE1-CA00C7FDCAA1}" destId="{04C75DF1-2E9D-43B7-853B-7155052937B4}" srcOrd="0" destOrd="0" presId="urn:microsoft.com/office/officeart/2005/8/layout/hProcess10"/>
    <dgm:cxn modelId="{0889C895-EF20-41E7-8365-206784192E52}" srcId="{C111A2CD-2FA1-4FEE-B008-ABC4B076875C}" destId="{168DB95B-CEA4-4388-B6C5-C5F18E3B800A}" srcOrd="0" destOrd="0" parTransId="{1BD97495-08F5-4EB3-ADD8-E081B537389E}" sibTransId="{F9497CF5-E916-43AC-85CF-3EF983F350C1}"/>
    <dgm:cxn modelId="{F294CD99-62A1-4AA7-A0B2-D3465BF3AFD9}" srcId="{C111A2CD-2FA1-4FEE-B008-ABC4B076875C}" destId="{2854EA0B-E728-46A4-9C8A-515C1D7F8701}" srcOrd="3" destOrd="0" parTransId="{77B0EAFE-63B5-41C7-9A99-C5241B782231}" sibTransId="{7330DEA3-4853-407F-AE4C-C59B250D651D}"/>
    <dgm:cxn modelId="{05C95EAE-D4BE-4DC6-9638-A5E9359DCA85}" type="presOf" srcId="{CAB27C77-FEA7-4DBC-9444-79CAD0F355AE}" destId="{5CD7CD3D-34AD-4709-819F-CE28425EA875}" srcOrd="1" destOrd="0" presId="urn:microsoft.com/office/officeart/2005/8/layout/hProcess10"/>
    <dgm:cxn modelId="{F2740CCC-145E-409B-8C9E-667BC97DBAFA}" type="presOf" srcId="{168DB95B-CEA4-4388-B6C5-C5F18E3B800A}" destId="{F8E52AA2-3ED5-4FC2-9168-D6238CF6A542}" srcOrd="0" destOrd="0" presId="urn:microsoft.com/office/officeart/2005/8/layout/hProcess10"/>
    <dgm:cxn modelId="{0DC264D9-27C2-40DB-977A-0FBDE8282A73}" type="presOf" srcId="{2DD7D01D-FEA2-4847-8D87-E7EE7CF7DC73}" destId="{B2626259-1C53-47C1-BCE4-43A23936DCD2}" srcOrd="0" destOrd="0" presId="urn:microsoft.com/office/officeart/2005/8/layout/hProcess10"/>
    <dgm:cxn modelId="{1F07EEEA-1990-4BE7-AFA1-ED46870E174C}" type="presOf" srcId="{E792354C-61D5-45B2-AECE-2CDE2498F804}" destId="{BFE7C848-C18C-46E6-AD5C-1614B0751952}" srcOrd="0" destOrd="0" presId="urn:microsoft.com/office/officeart/2005/8/layout/hProcess10"/>
    <dgm:cxn modelId="{44937FF4-7E65-4C0D-B293-42428EDFA159}" type="presOf" srcId="{7330DEA3-4853-407F-AE4C-C59B250D651D}" destId="{A50F88B0-4BBD-4A84-90E7-4A6FD80764EC}" srcOrd="1" destOrd="0" presId="urn:microsoft.com/office/officeart/2005/8/layout/hProcess10"/>
    <dgm:cxn modelId="{5FBC77FC-FE65-47E8-A487-41AC6D11D99A}" type="presOf" srcId="{2854EA0B-E728-46A4-9C8A-515C1D7F8701}" destId="{0DB56A87-CDF8-4982-A3CA-376D9463356B}" srcOrd="0" destOrd="0" presId="urn:microsoft.com/office/officeart/2005/8/layout/hProcess10"/>
    <dgm:cxn modelId="{2A711923-9689-4A4B-A45C-30E96DCE870A}" type="presParOf" srcId="{8B4DB4D8-15E0-40AE-8D33-515A5ECF1F43}" destId="{48363427-DF89-48B9-9F0C-4330AF80ADE6}" srcOrd="0" destOrd="0" presId="urn:microsoft.com/office/officeart/2005/8/layout/hProcess10"/>
    <dgm:cxn modelId="{384CE202-6642-4C26-B889-8FD589C24F7B}" type="presParOf" srcId="{48363427-DF89-48B9-9F0C-4330AF80ADE6}" destId="{73972370-A6E0-422A-923A-DE95C0958D37}" srcOrd="0" destOrd="0" presId="urn:microsoft.com/office/officeart/2005/8/layout/hProcess10"/>
    <dgm:cxn modelId="{9DBE1104-660F-40AA-A137-2F02E568BCFE}" type="presParOf" srcId="{48363427-DF89-48B9-9F0C-4330AF80ADE6}" destId="{F8E52AA2-3ED5-4FC2-9168-D6238CF6A542}" srcOrd="1" destOrd="0" presId="urn:microsoft.com/office/officeart/2005/8/layout/hProcess10"/>
    <dgm:cxn modelId="{C75EF6EB-0F94-4A2F-8034-A3D7B335CCD7}" type="presParOf" srcId="{8B4DB4D8-15E0-40AE-8D33-515A5ECF1F43}" destId="{DC4FEFDF-C364-47D9-8927-7FD1BB9D0130}" srcOrd="1" destOrd="0" presId="urn:microsoft.com/office/officeart/2005/8/layout/hProcess10"/>
    <dgm:cxn modelId="{6B57A203-7B7A-4B39-AA17-0684ACE929ED}" type="presParOf" srcId="{DC4FEFDF-C364-47D9-8927-7FD1BB9D0130}" destId="{50D73EA3-2B4B-4C4D-9032-7D4A34EDD306}" srcOrd="0" destOrd="0" presId="urn:microsoft.com/office/officeart/2005/8/layout/hProcess10"/>
    <dgm:cxn modelId="{84F37433-7C9D-496E-9881-5D665B427D3B}" type="presParOf" srcId="{8B4DB4D8-15E0-40AE-8D33-515A5ECF1F43}" destId="{B682AB83-9216-471C-B1EF-EF5927D1FC1C}" srcOrd="2" destOrd="0" presId="urn:microsoft.com/office/officeart/2005/8/layout/hProcess10"/>
    <dgm:cxn modelId="{B439B0D4-C141-471C-95E5-70F7C3D33A0A}" type="presParOf" srcId="{B682AB83-9216-471C-B1EF-EF5927D1FC1C}" destId="{F1750F62-0E51-46B0-89B4-EC0B08A5BA10}" srcOrd="0" destOrd="0" presId="urn:microsoft.com/office/officeart/2005/8/layout/hProcess10"/>
    <dgm:cxn modelId="{F334593F-79F1-4612-B115-C220EEDCC479}" type="presParOf" srcId="{B682AB83-9216-471C-B1EF-EF5927D1FC1C}" destId="{BFE7C848-C18C-46E6-AD5C-1614B0751952}" srcOrd="1" destOrd="0" presId="urn:microsoft.com/office/officeart/2005/8/layout/hProcess10"/>
    <dgm:cxn modelId="{5BAA6D3F-B4BA-428A-9D7D-3C2AFF730874}" type="presParOf" srcId="{8B4DB4D8-15E0-40AE-8D33-515A5ECF1F43}" destId="{C77BB251-5DC8-495C-AACC-205E7F3F384F}" srcOrd="3" destOrd="0" presId="urn:microsoft.com/office/officeart/2005/8/layout/hProcess10"/>
    <dgm:cxn modelId="{71C8E70F-94D9-4E62-8D3A-36CADB009720}" type="presParOf" srcId="{C77BB251-5DC8-495C-AACC-205E7F3F384F}" destId="{5CD7CD3D-34AD-4709-819F-CE28425EA875}" srcOrd="0" destOrd="0" presId="urn:microsoft.com/office/officeart/2005/8/layout/hProcess10"/>
    <dgm:cxn modelId="{E1E32F36-8884-4907-92F6-1AD29EE152C6}" type="presParOf" srcId="{8B4DB4D8-15E0-40AE-8D33-515A5ECF1F43}" destId="{26AFE1B9-D724-4988-A946-6F52C5790DB1}" srcOrd="4" destOrd="0" presId="urn:microsoft.com/office/officeart/2005/8/layout/hProcess10"/>
    <dgm:cxn modelId="{191C9663-82CA-4499-AEE8-E5E1F2C6D074}" type="presParOf" srcId="{26AFE1B9-D724-4988-A946-6F52C5790DB1}" destId="{ACB41AE5-50E8-46E1-A7C0-E69FAB3C6D40}" srcOrd="0" destOrd="0" presId="urn:microsoft.com/office/officeart/2005/8/layout/hProcess10"/>
    <dgm:cxn modelId="{4E5F38A8-738F-40FA-8F9D-B761D9B3F0E0}" type="presParOf" srcId="{26AFE1B9-D724-4988-A946-6F52C5790DB1}" destId="{04C75DF1-2E9D-43B7-853B-7155052937B4}" srcOrd="1" destOrd="0" presId="urn:microsoft.com/office/officeart/2005/8/layout/hProcess10"/>
    <dgm:cxn modelId="{9E2DB770-4675-43C6-8180-46893391D4B8}" type="presParOf" srcId="{8B4DB4D8-15E0-40AE-8D33-515A5ECF1F43}" destId="{B2626259-1C53-47C1-BCE4-43A23936DCD2}" srcOrd="5" destOrd="0" presId="urn:microsoft.com/office/officeart/2005/8/layout/hProcess10"/>
    <dgm:cxn modelId="{FEA6AE9D-8B29-4686-B5C6-130AAEE260EB}" type="presParOf" srcId="{B2626259-1C53-47C1-BCE4-43A23936DCD2}" destId="{86B5A808-3601-44FD-A3DB-07E082679997}" srcOrd="0" destOrd="0" presId="urn:microsoft.com/office/officeart/2005/8/layout/hProcess10"/>
    <dgm:cxn modelId="{D71CD4CC-9432-46CE-8AFC-38028D308BD5}" type="presParOf" srcId="{8B4DB4D8-15E0-40AE-8D33-515A5ECF1F43}" destId="{9FA8D3ED-350D-43C4-9B69-164A3196C1B6}" srcOrd="6" destOrd="0" presId="urn:microsoft.com/office/officeart/2005/8/layout/hProcess10"/>
    <dgm:cxn modelId="{56132AF0-A924-4B01-A6D9-3D59B4DBD58D}" type="presParOf" srcId="{9FA8D3ED-350D-43C4-9B69-164A3196C1B6}" destId="{BA54035B-1FC5-4B6D-8B80-6BB4616691FC}" srcOrd="0" destOrd="0" presId="urn:microsoft.com/office/officeart/2005/8/layout/hProcess10"/>
    <dgm:cxn modelId="{60821282-D055-462E-BA7A-3F1226D98383}" type="presParOf" srcId="{9FA8D3ED-350D-43C4-9B69-164A3196C1B6}" destId="{0DB56A87-CDF8-4982-A3CA-376D9463356B}" srcOrd="1" destOrd="0" presId="urn:microsoft.com/office/officeart/2005/8/layout/hProcess10"/>
    <dgm:cxn modelId="{C1A4D532-184E-4184-B9A0-D7477D7D7730}" type="presParOf" srcId="{8B4DB4D8-15E0-40AE-8D33-515A5ECF1F43}" destId="{9CF095ED-BC35-4B8F-92F8-46F1506CE376}" srcOrd="7" destOrd="0" presId="urn:microsoft.com/office/officeart/2005/8/layout/hProcess10"/>
    <dgm:cxn modelId="{A3D07A46-C8FB-40B8-95B5-64EB7B4315BE}" type="presParOf" srcId="{9CF095ED-BC35-4B8F-92F8-46F1506CE376}" destId="{A50F88B0-4BBD-4A84-90E7-4A6FD80764EC}" srcOrd="0" destOrd="0" presId="urn:microsoft.com/office/officeart/2005/8/layout/hProcess10"/>
    <dgm:cxn modelId="{847F3903-6E44-44A9-8F47-56ED70393A4B}" type="presParOf" srcId="{8B4DB4D8-15E0-40AE-8D33-515A5ECF1F43}" destId="{815CB745-A300-4A3A-91C9-D9D6B6B4F1BE}" srcOrd="8" destOrd="0" presId="urn:microsoft.com/office/officeart/2005/8/layout/hProcess10"/>
    <dgm:cxn modelId="{05D79B13-D7C8-46FA-8520-9A2A49ECE786}" type="presParOf" srcId="{815CB745-A300-4A3A-91C9-D9D6B6B4F1BE}" destId="{BE125EF9-2EDB-4B4B-AC68-DCAF944583F2}" srcOrd="0" destOrd="0" presId="urn:microsoft.com/office/officeart/2005/8/layout/hProcess10"/>
    <dgm:cxn modelId="{C5960DAD-A9EA-487B-9630-64F81DC246CA}" type="presParOf" srcId="{815CB745-A300-4A3A-91C9-D9D6B6B4F1BE}" destId="{AA48F59C-12CF-46A1-B67A-D2C57A93BEB5}"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11A2CD-2FA1-4FEE-B008-ABC4B076875C}"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nb-NO"/>
        </a:p>
      </dgm:t>
    </dgm:pt>
    <dgm:pt modelId="{168DB95B-CEA4-4388-B6C5-C5F18E3B800A}">
      <dgm:prSet phldrT="[Tekst]" custT="1"/>
      <dgm:spPr/>
      <dgm:t>
        <a:bodyPr/>
        <a:lstStyle/>
        <a:p>
          <a:r>
            <a:rPr lang="nb-NO" sz="1600" b="0" dirty="0"/>
            <a:t>Skredproblem 1</a:t>
          </a:r>
        </a:p>
      </dgm:t>
    </dgm:pt>
    <dgm:pt modelId="{1BD97495-08F5-4EB3-ADD8-E081B537389E}" type="parTrans" cxnId="{0889C895-EF20-41E7-8365-206784192E52}">
      <dgm:prSet/>
      <dgm:spPr/>
      <dgm:t>
        <a:bodyPr/>
        <a:lstStyle/>
        <a:p>
          <a:endParaRPr lang="nb-NO"/>
        </a:p>
      </dgm:t>
    </dgm:pt>
    <dgm:pt modelId="{F9497CF5-E916-43AC-85CF-3EF983F350C1}" type="sibTrans" cxnId="{0889C895-EF20-41E7-8365-206784192E52}">
      <dgm:prSet/>
      <dgm:spPr/>
      <dgm:t>
        <a:bodyPr/>
        <a:lstStyle/>
        <a:p>
          <a:endParaRPr lang="nb-NO"/>
        </a:p>
      </dgm:t>
    </dgm:pt>
    <dgm:pt modelId="{E792354C-61D5-45B2-AECE-2CDE2498F804}">
      <dgm:prSet phldrT="[Tekst]" custT="1"/>
      <dgm:spPr/>
      <dgm:t>
        <a:bodyPr/>
        <a:lstStyle/>
        <a:p>
          <a:r>
            <a:rPr lang="nb-NO" sz="1600" b="0" dirty="0"/>
            <a:t>Verst område og tidsperiode</a:t>
          </a:r>
        </a:p>
      </dgm:t>
    </dgm:pt>
    <dgm:pt modelId="{0C0177C0-DD9F-40B0-B901-9124BFAA3B68}" type="parTrans" cxnId="{19618926-C0F3-47E0-B3F1-EA7190795B52}">
      <dgm:prSet/>
      <dgm:spPr/>
      <dgm:t>
        <a:bodyPr/>
        <a:lstStyle/>
        <a:p>
          <a:endParaRPr lang="nb-NO"/>
        </a:p>
      </dgm:t>
    </dgm:pt>
    <dgm:pt modelId="{CAB27C77-FEA7-4DBC-9444-79CAD0F355AE}" type="sibTrans" cxnId="{19618926-C0F3-47E0-B3F1-EA7190795B52}">
      <dgm:prSet/>
      <dgm:spPr/>
      <dgm:t>
        <a:bodyPr/>
        <a:lstStyle/>
        <a:p>
          <a:endParaRPr lang="nb-NO"/>
        </a:p>
      </dgm:t>
    </dgm:pt>
    <dgm:pt modelId="{B012C8C2-0F24-492B-9BE1-CA00C7FDCAA1}">
      <dgm:prSet phldrT="[Tekst]" custT="1"/>
      <dgm:spPr/>
      <dgm:t>
        <a:bodyPr/>
        <a:lstStyle/>
        <a:p>
          <a:r>
            <a:rPr lang="nb-NO" sz="1600" b="0" dirty="0"/>
            <a:t>Sannsynlighet</a:t>
          </a:r>
        </a:p>
        <a:p>
          <a:r>
            <a:rPr lang="nb-NO" sz="1600" b="0" dirty="0"/>
            <a:t>(utbredelse &amp;</a:t>
          </a:r>
        </a:p>
        <a:p>
          <a:r>
            <a:rPr lang="nb-NO" sz="1600" b="0" dirty="0"/>
            <a:t>utløsbarhet)</a:t>
          </a:r>
        </a:p>
      </dgm:t>
    </dgm:pt>
    <dgm:pt modelId="{D2EBD8DF-4CC4-481C-B0C2-2E22D175F7EF}" type="parTrans" cxnId="{F5F68A2C-AC59-41CC-8A57-DEEF9D93ABC6}">
      <dgm:prSet/>
      <dgm:spPr/>
      <dgm:t>
        <a:bodyPr/>
        <a:lstStyle/>
        <a:p>
          <a:endParaRPr lang="nb-NO"/>
        </a:p>
      </dgm:t>
    </dgm:pt>
    <dgm:pt modelId="{2DD7D01D-FEA2-4847-8D87-E7EE7CF7DC73}" type="sibTrans" cxnId="{F5F68A2C-AC59-41CC-8A57-DEEF9D93ABC6}">
      <dgm:prSet/>
      <dgm:spPr/>
      <dgm:t>
        <a:bodyPr/>
        <a:lstStyle/>
        <a:p>
          <a:endParaRPr lang="nb-NO"/>
        </a:p>
      </dgm:t>
    </dgm:pt>
    <dgm:pt modelId="{2854EA0B-E728-46A4-9C8A-515C1D7F8701}">
      <dgm:prSet phldrT="[Tekst]" custT="1"/>
      <dgm:spPr/>
      <dgm:t>
        <a:bodyPr/>
        <a:lstStyle/>
        <a:p>
          <a:r>
            <a:rPr lang="nb-NO" sz="1600" b="0" dirty="0"/>
            <a:t>Størrelse</a:t>
          </a:r>
        </a:p>
      </dgm:t>
    </dgm:pt>
    <dgm:pt modelId="{77B0EAFE-63B5-41C7-9A99-C5241B782231}" type="parTrans" cxnId="{F294CD99-62A1-4AA7-A0B2-D3465BF3AFD9}">
      <dgm:prSet/>
      <dgm:spPr/>
      <dgm:t>
        <a:bodyPr/>
        <a:lstStyle/>
        <a:p>
          <a:endParaRPr lang="nb-NO"/>
        </a:p>
      </dgm:t>
    </dgm:pt>
    <dgm:pt modelId="{7330DEA3-4853-407F-AE4C-C59B250D651D}" type="sibTrans" cxnId="{F294CD99-62A1-4AA7-A0B2-D3465BF3AFD9}">
      <dgm:prSet/>
      <dgm:spPr/>
      <dgm:t>
        <a:bodyPr/>
        <a:lstStyle/>
        <a:p>
          <a:endParaRPr lang="nb-NO"/>
        </a:p>
      </dgm:t>
    </dgm:pt>
    <dgm:pt modelId="{D7B717DD-B336-4953-A93C-B81B3A9E0B1A}">
      <dgm:prSet custT="1"/>
      <dgm:spPr/>
      <dgm:t>
        <a:bodyPr/>
        <a:lstStyle/>
        <a:p>
          <a:r>
            <a:rPr lang="nb-NO" sz="1600" b="0" dirty="0"/>
            <a:t>Faregrad</a:t>
          </a:r>
        </a:p>
      </dgm:t>
    </dgm:pt>
    <dgm:pt modelId="{25CC434C-F5F8-4568-8257-CCB01EE578B0}" type="parTrans" cxnId="{D515F86B-C049-4669-A145-D52E47455850}">
      <dgm:prSet/>
      <dgm:spPr/>
      <dgm:t>
        <a:bodyPr/>
        <a:lstStyle/>
        <a:p>
          <a:endParaRPr lang="nb-NO"/>
        </a:p>
      </dgm:t>
    </dgm:pt>
    <dgm:pt modelId="{C712DB5D-4926-4B40-BE67-9161217AC35C}" type="sibTrans" cxnId="{D515F86B-C049-4669-A145-D52E47455850}">
      <dgm:prSet/>
      <dgm:spPr/>
      <dgm:t>
        <a:bodyPr/>
        <a:lstStyle/>
        <a:p>
          <a:endParaRPr lang="nb-NO"/>
        </a:p>
      </dgm:t>
    </dgm:pt>
    <dgm:pt modelId="{8B4DB4D8-15E0-40AE-8D33-515A5ECF1F43}" type="pres">
      <dgm:prSet presAssocID="{C111A2CD-2FA1-4FEE-B008-ABC4B076875C}" presName="Name0" presStyleCnt="0">
        <dgm:presLayoutVars>
          <dgm:dir/>
          <dgm:resizeHandles val="exact"/>
        </dgm:presLayoutVars>
      </dgm:prSet>
      <dgm:spPr/>
    </dgm:pt>
    <dgm:pt modelId="{48363427-DF89-48B9-9F0C-4330AF80ADE6}" type="pres">
      <dgm:prSet presAssocID="{168DB95B-CEA4-4388-B6C5-C5F18E3B800A}" presName="composite" presStyleCnt="0"/>
      <dgm:spPr/>
    </dgm:pt>
    <dgm:pt modelId="{73972370-A6E0-422A-923A-DE95C0958D37}" type="pres">
      <dgm:prSet presAssocID="{168DB95B-CEA4-4388-B6C5-C5F18E3B800A}" presName="imagSh" presStyleLbl="bgImgPlace1" presStyleIdx="0" presStyleCnt="5"/>
      <dgm:spPr>
        <a:blipFill rotWithShape="1">
          <a:blip xmlns:r="http://schemas.openxmlformats.org/officeDocument/2006/relationships" r:embed="rId1"/>
          <a:stretch>
            <a:fillRect/>
          </a:stretch>
        </a:blipFill>
      </dgm:spPr>
    </dgm:pt>
    <dgm:pt modelId="{F8E52AA2-3ED5-4FC2-9168-D6238CF6A542}" type="pres">
      <dgm:prSet presAssocID="{168DB95B-CEA4-4388-B6C5-C5F18E3B800A}" presName="txNode" presStyleLbl="node1" presStyleIdx="0" presStyleCnt="5">
        <dgm:presLayoutVars>
          <dgm:bulletEnabled val="1"/>
        </dgm:presLayoutVars>
      </dgm:prSet>
      <dgm:spPr/>
    </dgm:pt>
    <dgm:pt modelId="{DC4FEFDF-C364-47D9-8927-7FD1BB9D0130}" type="pres">
      <dgm:prSet presAssocID="{F9497CF5-E916-43AC-85CF-3EF983F350C1}" presName="sibTrans" presStyleLbl="sibTrans2D1" presStyleIdx="0" presStyleCnt="4"/>
      <dgm:spPr/>
    </dgm:pt>
    <dgm:pt modelId="{50D73EA3-2B4B-4C4D-9032-7D4A34EDD306}" type="pres">
      <dgm:prSet presAssocID="{F9497CF5-E916-43AC-85CF-3EF983F350C1}" presName="connTx" presStyleLbl="sibTrans2D1" presStyleIdx="0" presStyleCnt="4"/>
      <dgm:spPr/>
    </dgm:pt>
    <dgm:pt modelId="{B682AB83-9216-471C-B1EF-EF5927D1FC1C}" type="pres">
      <dgm:prSet presAssocID="{E792354C-61D5-45B2-AECE-2CDE2498F804}" presName="composite" presStyleCnt="0"/>
      <dgm:spPr/>
    </dgm:pt>
    <dgm:pt modelId="{F1750F62-0E51-46B0-89B4-EC0B08A5BA10}" type="pres">
      <dgm:prSet presAssocID="{E792354C-61D5-45B2-AECE-2CDE2498F804}" presName="imagSh" presStyleLbl="bgImgPlace1" presStyleIdx="1" presStyleCnt="5"/>
      <dgm:spPr>
        <a:blipFill rotWithShape="1">
          <a:blip xmlns:r="http://schemas.openxmlformats.org/officeDocument/2006/relationships" r:embed="rId2"/>
          <a:stretch>
            <a:fillRect/>
          </a:stretch>
        </a:blipFill>
      </dgm:spPr>
    </dgm:pt>
    <dgm:pt modelId="{BFE7C848-C18C-46E6-AD5C-1614B0751952}" type="pres">
      <dgm:prSet presAssocID="{E792354C-61D5-45B2-AECE-2CDE2498F804}" presName="txNode" presStyleLbl="node1" presStyleIdx="1" presStyleCnt="5">
        <dgm:presLayoutVars>
          <dgm:bulletEnabled val="1"/>
        </dgm:presLayoutVars>
      </dgm:prSet>
      <dgm:spPr/>
    </dgm:pt>
    <dgm:pt modelId="{C77BB251-5DC8-495C-AACC-205E7F3F384F}" type="pres">
      <dgm:prSet presAssocID="{CAB27C77-FEA7-4DBC-9444-79CAD0F355AE}" presName="sibTrans" presStyleLbl="sibTrans2D1" presStyleIdx="1" presStyleCnt="4"/>
      <dgm:spPr/>
    </dgm:pt>
    <dgm:pt modelId="{5CD7CD3D-34AD-4709-819F-CE28425EA875}" type="pres">
      <dgm:prSet presAssocID="{CAB27C77-FEA7-4DBC-9444-79CAD0F355AE}" presName="connTx" presStyleLbl="sibTrans2D1" presStyleIdx="1" presStyleCnt="4"/>
      <dgm:spPr/>
    </dgm:pt>
    <dgm:pt modelId="{26AFE1B9-D724-4988-A946-6F52C5790DB1}" type="pres">
      <dgm:prSet presAssocID="{B012C8C2-0F24-492B-9BE1-CA00C7FDCAA1}" presName="composite" presStyleCnt="0"/>
      <dgm:spPr/>
    </dgm:pt>
    <dgm:pt modelId="{ACB41AE5-50E8-46E1-A7C0-E69FAB3C6D40}" type="pres">
      <dgm:prSet presAssocID="{B012C8C2-0F24-492B-9BE1-CA00C7FDCAA1}" presName="imagSh" presStyleLbl="bgImgPlace1" presStyleIdx="2" presStyleCnt="5"/>
      <dgm:spPr>
        <a:blipFill rotWithShape="1">
          <a:blip xmlns:r="http://schemas.openxmlformats.org/officeDocument/2006/relationships" r:embed="rId3"/>
          <a:stretch>
            <a:fillRect/>
          </a:stretch>
        </a:blipFill>
      </dgm:spPr>
    </dgm:pt>
    <dgm:pt modelId="{04C75DF1-2E9D-43B7-853B-7155052937B4}" type="pres">
      <dgm:prSet presAssocID="{B012C8C2-0F24-492B-9BE1-CA00C7FDCAA1}" presName="txNode" presStyleLbl="node1" presStyleIdx="2" presStyleCnt="5">
        <dgm:presLayoutVars>
          <dgm:bulletEnabled val="1"/>
        </dgm:presLayoutVars>
      </dgm:prSet>
      <dgm:spPr/>
    </dgm:pt>
    <dgm:pt modelId="{B2626259-1C53-47C1-BCE4-43A23936DCD2}" type="pres">
      <dgm:prSet presAssocID="{2DD7D01D-FEA2-4847-8D87-E7EE7CF7DC73}" presName="sibTrans" presStyleLbl="sibTrans2D1" presStyleIdx="2" presStyleCnt="4"/>
      <dgm:spPr/>
    </dgm:pt>
    <dgm:pt modelId="{86B5A808-3601-44FD-A3DB-07E082679997}" type="pres">
      <dgm:prSet presAssocID="{2DD7D01D-FEA2-4847-8D87-E7EE7CF7DC73}" presName="connTx" presStyleLbl="sibTrans2D1" presStyleIdx="2" presStyleCnt="4"/>
      <dgm:spPr/>
    </dgm:pt>
    <dgm:pt modelId="{9FA8D3ED-350D-43C4-9B69-164A3196C1B6}" type="pres">
      <dgm:prSet presAssocID="{2854EA0B-E728-46A4-9C8A-515C1D7F8701}" presName="composite" presStyleCnt="0"/>
      <dgm:spPr/>
    </dgm:pt>
    <dgm:pt modelId="{BA54035B-1FC5-4B6D-8B80-6BB4616691FC}" type="pres">
      <dgm:prSet presAssocID="{2854EA0B-E728-46A4-9C8A-515C1D7F8701}" presName="imagSh" presStyleLbl="bgImgPlace1" presStyleIdx="3" presStyleCnt="5"/>
      <dgm:spPr>
        <a:blipFill rotWithShape="1">
          <a:blip xmlns:r="http://schemas.openxmlformats.org/officeDocument/2006/relationships" r:embed="rId4"/>
          <a:stretch>
            <a:fillRect/>
          </a:stretch>
        </a:blipFill>
      </dgm:spPr>
    </dgm:pt>
    <dgm:pt modelId="{0DB56A87-CDF8-4982-A3CA-376D9463356B}" type="pres">
      <dgm:prSet presAssocID="{2854EA0B-E728-46A4-9C8A-515C1D7F8701}" presName="txNode" presStyleLbl="node1" presStyleIdx="3" presStyleCnt="5">
        <dgm:presLayoutVars>
          <dgm:bulletEnabled val="1"/>
        </dgm:presLayoutVars>
      </dgm:prSet>
      <dgm:spPr/>
    </dgm:pt>
    <dgm:pt modelId="{9CF095ED-BC35-4B8F-92F8-46F1506CE376}" type="pres">
      <dgm:prSet presAssocID="{7330DEA3-4853-407F-AE4C-C59B250D651D}" presName="sibTrans" presStyleLbl="sibTrans2D1" presStyleIdx="3" presStyleCnt="4"/>
      <dgm:spPr/>
    </dgm:pt>
    <dgm:pt modelId="{A50F88B0-4BBD-4A84-90E7-4A6FD80764EC}" type="pres">
      <dgm:prSet presAssocID="{7330DEA3-4853-407F-AE4C-C59B250D651D}" presName="connTx" presStyleLbl="sibTrans2D1" presStyleIdx="3" presStyleCnt="4"/>
      <dgm:spPr/>
    </dgm:pt>
    <dgm:pt modelId="{815CB745-A300-4A3A-91C9-D9D6B6B4F1BE}" type="pres">
      <dgm:prSet presAssocID="{D7B717DD-B336-4953-A93C-B81B3A9E0B1A}" presName="composite" presStyleCnt="0"/>
      <dgm:spPr/>
    </dgm:pt>
    <dgm:pt modelId="{BE125EF9-2EDB-4B4B-AC68-DCAF944583F2}" type="pres">
      <dgm:prSet presAssocID="{D7B717DD-B336-4953-A93C-B81B3A9E0B1A}" presName="imagSh" presStyleLbl="bgImgPlace1" presStyleIdx="4" presStyleCnt="5"/>
      <dgm:spPr>
        <a:blipFill rotWithShape="1">
          <a:blip xmlns:r="http://schemas.openxmlformats.org/officeDocument/2006/relationships" r:embed="rId5"/>
          <a:stretch>
            <a:fillRect/>
          </a:stretch>
        </a:blipFill>
      </dgm:spPr>
    </dgm:pt>
    <dgm:pt modelId="{AA48F59C-12CF-46A1-B67A-D2C57A93BEB5}" type="pres">
      <dgm:prSet presAssocID="{D7B717DD-B336-4953-A93C-B81B3A9E0B1A}" presName="txNode" presStyleLbl="node1" presStyleIdx="4" presStyleCnt="5">
        <dgm:presLayoutVars>
          <dgm:bulletEnabled val="1"/>
        </dgm:presLayoutVars>
      </dgm:prSet>
      <dgm:spPr/>
    </dgm:pt>
  </dgm:ptLst>
  <dgm:cxnLst>
    <dgm:cxn modelId="{BB012006-7509-44C2-A178-6E9FCEF4ABF8}" type="presOf" srcId="{D7B717DD-B336-4953-A93C-B81B3A9E0B1A}" destId="{AA48F59C-12CF-46A1-B67A-D2C57A93BEB5}" srcOrd="0" destOrd="0" presId="urn:microsoft.com/office/officeart/2005/8/layout/hProcess10"/>
    <dgm:cxn modelId="{F685270E-BA2F-4706-9E4C-01390F331E78}" type="presOf" srcId="{CAB27C77-FEA7-4DBC-9444-79CAD0F355AE}" destId="{C77BB251-5DC8-495C-AACC-205E7F3F384F}" srcOrd="0" destOrd="0" presId="urn:microsoft.com/office/officeart/2005/8/layout/hProcess10"/>
    <dgm:cxn modelId="{487D1F13-DC41-4D1F-96F3-F230AD6616A5}" type="presOf" srcId="{2854EA0B-E728-46A4-9C8A-515C1D7F8701}" destId="{0DB56A87-CDF8-4982-A3CA-376D9463356B}" srcOrd="0" destOrd="0" presId="urn:microsoft.com/office/officeart/2005/8/layout/hProcess10"/>
    <dgm:cxn modelId="{19618926-C0F3-47E0-B3F1-EA7190795B52}" srcId="{C111A2CD-2FA1-4FEE-B008-ABC4B076875C}" destId="{E792354C-61D5-45B2-AECE-2CDE2498F804}" srcOrd="1" destOrd="0" parTransId="{0C0177C0-DD9F-40B0-B901-9124BFAA3B68}" sibTransId="{CAB27C77-FEA7-4DBC-9444-79CAD0F355AE}"/>
    <dgm:cxn modelId="{F5F68A2C-AC59-41CC-8A57-DEEF9D93ABC6}" srcId="{C111A2CD-2FA1-4FEE-B008-ABC4B076875C}" destId="{B012C8C2-0F24-492B-9BE1-CA00C7FDCAA1}" srcOrd="2" destOrd="0" parTransId="{D2EBD8DF-4CC4-481C-B0C2-2E22D175F7EF}" sibTransId="{2DD7D01D-FEA2-4847-8D87-E7EE7CF7DC73}"/>
    <dgm:cxn modelId="{B5557132-E150-44E9-8A68-6A0DC84F84B3}" type="presOf" srcId="{2DD7D01D-FEA2-4847-8D87-E7EE7CF7DC73}" destId="{B2626259-1C53-47C1-BCE4-43A23936DCD2}" srcOrd="0" destOrd="0" presId="urn:microsoft.com/office/officeart/2005/8/layout/hProcess10"/>
    <dgm:cxn modelId="{F16B203C-740E-4A0F-AF9E-A40B102E512A}" type="presOf" srcId="{E792354C-61D5-45B2-AECE-2CDE2498F804}" destId="{BFE7C848-C18C-46E6-AD5C-1614B0751952}" srcOrd="0" destOrd="0" presId="urn:microsoft.com/office/officeart/2005/8/layout/hProcess10"/>
    <dgm:cxn modelId="{D515F86B-C049-4669-A145-D52E47455850}" srcId="{C111A2CD-2FA1-4FEE-B008-ABC4B076875C}" destId="{D7B717DD-B336-4953-A93C-B81B3A9E0B1A}" srcOrd="4" destOrd="0" parTransId="{25CC434C-F5F8-4568-8257-CCB01EE578B0}" sibTransId="{C712DB5D-4926-4B40-BE67-9161217AC35C}"/>
    <dgm:cxn modelId="{3A26626C-EEAE-422B-84DE-9BAEFE0E1CC7}" type="presOf" srcId="{F9497CF5-E916-43AC-85CF-3EF983F350C1}" destId="{DC4FEFDF-C364-47D9-8927-7FD1BB9D0130}" srcOrd="0" destOrd="0" presId="urn:microsoft.com/office/officeart/2005/8/layout/hProcess10"/>
    <dgm:cxn modelId="{2189CC56-6568-4B00-9FBC-172E9E0739F5}" type="presOf" srcId="{7330DEA3-4853-407F-AE4C-C59B250D651D}" destId="{9CF095ED-BC35-4B8F-92F8-46F1506CE376}" srcOrd="0" destOrd="0" presId="urn:microsoft.com/office/officeart/2005/8/layout/hProcess10"/>
    <dgm:cxn modelId="{D062EF8A-51CC-4EE9-9523-0C57667BC84B}" type="presOf" srcId="{168DB95B-CEA4-4388-B6C5-C5F18E3B800A}" destId="{F8E52AA2-3ED5-4FC2-9168-D6238CF6A542}" srcOrd="0" destOrd="0" presId="urn:microsoft.com/office/officeart/2005/8/layout/hProcess10"/>
    <dgm:cxn modelId="{DB7DB78D-D05F-42FE-AB1C-308B4186A60A}" type="presOf" srcId="{7330DEA3-4853-407F-AE4C-C59B250D651D}" destId="{A50F88B0-4BBD-4A84-90E7-4A6FD80764EC}" srcOrd="1" destOrd="0" presId="urn:microsoft.com/office/officeart/2005/8/layout/hProcess10"/>
    <dgm:cxn modelId="{0889C895-EF20-41E7-8365-206784192E52}" srcId="{C111A2CD-2FA1-4FEE-B008-ABC4B076875C}" destId="{168DB95B-CEA4-4388-B6C5-C5F18E3B800A}" srcOrd="0" destOrd="0" parTransId="{1BD97495-08F5-4EB3-ADD8-E081B537389E}" sibTransId="{F9497CF5-E916-43AC-85CF-3EF983F350C1}"/>
    <dgm:cxn modelId="{F294CD99-62A1-4AA7-A0B2-D3465BF3AFD9}" srcId="{C111A2CD-2FA1-4FEE-B008-ABC4B076875C}" destId="{2854EA0B-E728-46A4-9C8A-515C1D7F8701}" srcOrd="3" destOrd="0" parTransId="{77B0EAFE-63B5-41C7-9A99-C5241B782231}" sibTransId="{7330DEA3-4853-407F-AE4C-C59B250D651D}"/>
    <dgm:cxn modelId="{997A83A7-4291-420D-95B8-D32603BADCF2}" type="presOf" srcId="{CAB27C77-FEA7-4DBC-9444-79CAD0F355AE}" destId="{5CD7CD3D-34AD-4709-819F-CE28425EA875}" srcOrd="1" destOrd="0" presId="urn:microsoft.com/office/officeart/2005/8/layout/hProcess10"/>
    <dgm:cxn modelId="{294912D6-5A6B-4440-A71B-216E029F289A}" type="presOf" srcId="{C111A2CD-2FA1-4FEE-B008-ABC4B076875C}" destId="{8B4DB4D8-15E0-40AE-8D33-515A5ECF1F43}" srcOrd="0" destOrd="0" presId="urn:microsoft.com/office/officeart/2005/8/layout/hProcess10"/>
    <dgm:cxn modelId="{CDF6D2D9-D917-4A40-8EFF-755E590796AF}" type="presOf" srcId="{B012C8C2-0F24-492B-9BE1-CA00C7FDCAA1}" destId="{04C75DF1-2E9D-43B7-853B-7155052937B4}" srcOrd="0" destOrd="0" presId="urn:microsoft.com/office/officeart/2005/8/layout/hProcess10"/>
    <dgm:cxn modelId="{D03A1AE7-39E7-44FE-92DE-1F55444B5A13}" type="presOf" srcId="{2DD7D01D-FEA2-4847-8D87-E7EE7CF7DC73}" destId="{86B5A808-3601-44FD-A3DB-07E082679997}" srcOrd="1" destOrd="0" presId="urn:microsoft.com/office/officeart/2005/8/layout/hProcess10"/>
    <dgm:cxn modelId="{0E2D89F5-28F9-4706-95A8-77A099572286}" type="presOf" srcId="{F9497CF5-E916-43AC-85CF-3EF983F350C1}" destId="{50D73EA3-2B4B-4C4D-9032-7D4A34EDD306}" srcOrd="1" destOrd="0" presId="urn:microsoft.com/office/officeart/2005/8/layout/hProcess10"/>
    <dgm:cxn modelId="{4CF6B837-AF77-41C2-8073-32ACCA74E15D}" type="presParOf" srcId="{8B4DB4D8-15E0-40AE-8D33-515A5ECF1F43}" destId="{48363427-DF89-48B9-9F0C-4330AF80ADE6}" srcOrd="0" destOrd="0" presId="urn:microsoft.com/office/officeart/2005/8/layout/hProcess10"/>
    <dgm:cxn modelId="{5EFE9870-A735-414F-8722-0CA4858F2B22}" type="presParOf" srcId="{48363427-DF89-48B9-9F0C-4330AF80ADE6}" destId="{73972370-A6E0-422A-923A-DE95C0958D37}" srcOrd="0" destOrd="0" presId="urn:microsoft.com/office/officeart/2005/8/layout/hProcess10"/>
    <dgm:cxn modelId="{4410FA0B-7DD9-4FFB-ABF2-16FF6CBE924D}" type="presParOf" srcId="{48363427-DF89-48B9-9F0C-4330AF80ADE6}" destId="{F8E52AA2-3ED5-4FC2-9168-D6238CF6A542}" srcOrd="1" destOrd="0" presId="urn:microsoft.com/office/officeart/2005/8/layout/hProcess10"/>
    <dgm:cxn modelId="{E7F42E67-CCCD-41B2-8957-7F7156CB0D95}" type="presParOf" srcId="{8B4DB4D8-15E0-40AE-8D33-515A5ECF1F43}" destId="{DC4FEFDF-C364-47D9-8927-7FD1BB9D0130}" srcOrd="1" destOrd="0" presId="urn:microsoft.com/office/officeart/2005/8/layout/hProcess10"/>
    <dgm:cxn modelId="{28E28B0A-9926-4F1E-8170-49857B8FA4A9}" type="presParOf" srcId="{DC4FEFDF-C364-47D9-8927-7FD1BB9D0130}" destId="{50D73EA3-2B4B-4C4D-9032-7D4A34EDD306}" srcOrd="0" destOrd="0" presId="urn:microsoft.com/office/officeart/2005/8/layout/hProcess10"/>
    <dgm:cxn modelId="{4F9F3416-006C-4CC6-90D2-4A9DD190B33F}" type="presParOf" srcId="{8B4DB4D8-15E0-40AE-8D33-515A5ECF1F43}" destId="{B682AB83-9216-471C-B1EF-EF5927D1FC1C}" srcOrd="2" destOrd="0" presId="urn:microsoft.com/office/officeart/2005/8/layout/hProcess10"/>
    <dgm:cxn modelId="{6D9BBBB9-A0E8-4079-BD3B-B58B411C425A}" type="presParOf" srcId="{B682AB83-9216-471C-B1EF-EF5927D1FC1C}" destId="{F1750F62-0E51-46B0-89B4-EC0B08A5BA10}" srcOrd="0" destOrd="0" presId="urn:microsoft.com/office/officeart/2005/8/layout/hProcess10"/>
    <dgm:cxn modelId="{9150474E-DF9C-40EA-8862-3625F526B7F2}" type="presParOf" srcId="{B682AB83-9216-471C-B1EF-EF5927D1FC1C}" destId="{BFE7C848-C18C-46E6-AD5C-1614B0751952}" srcOrd="1" destOrd="0" presId="urn:microsoft.com/office/officeart/2005/8/layout/hProcess10"/>
    <dgm:cxn modelId="{99454A9D-A70E-421A-A482-9BFC4DF91636}" type="presParOf" srcId="{8B4DB4D8-15E0-40AE-8D33-515A5ECF1F43}" destId="{C77BB251-5DC8-495C-AACC-205E7F3F384F}" srcOrd="3" destOrd="0" presId="urn:microsoft.com/office/officeart/2005/8/layout/hProcess10"/>
    <dgm:cxn modelId="{436669BD-2568-4D10-ABAC-DB68FB502252}" type="presParOf" srcId="{C77BB251-5DC8-495C-AACC-205E7F3F384F}" destId="{5CD7CD3D-34AD-4709-819F-CE28425EA875}" srcOrd="0" destOrd="0" presId="urn:microsoft.com/office/officeart/2005/8/layout/hProcess10"/>
    <dgm:cxn modelId="{39DE0486-FE77-4A30-AC5F-CC7212228403}" type="presParOf" srcId="{8B4DB4D8-15E0-40AE-8D33-515A5ECF1F43}" destId="{26AFE1B9-D724-4988-A946-6F52C5790DB1}" srcOrd="4" destOrd="0" presId="urn:microsoft.com/office/officeart/2005/8/layout/hProcess10"/>
    <dgm:cxn modelId="{0190D398-1927-4FE4-9D4C-4D03D19FF504}" type="presParOf" srcId="{26AFE1B9-D724-4988-A946-6F52C5790DB1}" destId="{ACB41AE5-50E8-46E1-A7C0-E69FAB3C6D40}" srcOrd="0" destOrd="0" presId="urn:microsoft.com/office/officeart/2005/8/layout/hProcess10"/>
    <dgm:cxn modelId="{4631DCF5-A119-4323-884E-3AB6D4F068DC}" type="presParOf" srcId="{26AFE1B9-D724-4988-A946-6F52C5790DB1}" destId="{04C75DF1-2E9D-43B7-853B-7155052937B4}" srcOrd="1" destOrd="0" presId="urn:microsoft.com/office/officeart/2005/8/layout/hProcess10"/>
    <dgm:cxn modelId="{F0DC16E0-6632-4082-919B-1B30E9F2753E}" type="presParOf" srcId="{8B4DB4D8-15E0-40AE-8D33-515A5ECF1F43}" destId="{B2626259-1C53-47C1-BCE4-43A23936DCD2}" srcOrd="5" destOrd="0" presId="urn:microsoft.com/office/officeart/2005/8/layout/hProcess10"/>
    <dgm:cxn modelId="{07E9048F-9F11-469C-8561-D4FE139D7C44}" type="presParOf" srcId="{B2626259-1C53-47C1-BCE4-43A23936DCD2}" destId="{86B5A808-3601-44FD-A3DB-07E082679997}" srcOrd="0" destOrd="0" presId="urn:microsoft.com/office/officeart/2005/8/layout/hProcess10"/>
    <dgm:cxn modelId="{CD2409CC-16E8-474B-AE4D-4A0F4872EC8F}" type="presParOf" srcId="{8B4DB4D8-15E0-40AE-8D33-515A5ECF1F43}" destId="{9FA8D3ED-350D-43C4-9B69-164A3196C1B6}" srcOrd="6" destOrd="0" presId="urn:microsoft.com/office/officeart/2005/8/layout/hProcess10"/>
    <dgm:cxn modelId="{C7652CC6-25C3-4BE5-B05C-97A1208B2147}" type="presParOf" srcId="{9FA8D3ED-350D-43C4-9B69-164A3196C1B6}" destId="{BA54035B-1FC5-4B6D-8B80-6BB4616691FC}" srcOrd="0" destOrd="0" presId="urn:microsoft.com/office/officeart/2005/8/layout/hProcess10"/>
    <dgm:cxn modelId="{44B53FA2-8F39-4CAE-B85D-EC11D3DF162C}" type="presParOf" srcId="{9FA8D3ED-350D-43C4-9B69-164A3196C1B6}" destId="{0DB56A87-CDF8-4982-A3CA-376D9463356B}" srcOrd="1" destOrd="0" presId="urn:microsoft.com/office/officeart/2005/8/layout/hProcess10"/>
    <dgm:cxn modelId="{43291D82-8BDE-4357-992B-6D482245C310}" type="presParOf" srcId="{8B4DB4D8-15E0-40AE-8D33-515A5ECF1F43}" destId="{9CF095ED-BC35-4B8F-92F8-46F1506CE376}" srcOrd="7" destOrd="0" presId="urn:microsoft.com/office/officeart/2005/8/layout/hProcess10"/>
    <dgm:cxn modelId="{FBDE4CBF-12AB-45B3-A751-FCCB3987093E}" type="presParOf" srcId="{9CF095ED-BC35-4B8F-92F8-46F1506CE376}" destId="{A50F88B0-4BBD-4A84-90E7-4A6FD80764EC}" srcOrd="0" destOrd="0" presId="urn:microsoft.com/office/officeart/2005/8/layout/hProcess10"/>
    <dgm:cxn modelId="{B7BF49D6-721A-437D-A084-512DA86E5B4D}" type="presParOf" srcId="{8B4DB4D8-15E0-40AE-8D33-515A5ECF1F43}" destId="{815CB745-A300-4A3A-91C9-D9D6B6B4F1BE}" srcOrd="8" destOrd="0" presId="urn:microsoft.com/office/officeart/2005/8/layout/hProcess10"/>
    <dgm:cxn modelId="{E6F43BBA-4CA2-4CEB-96A9-811951AB9E26}" type="presParOf" srcId="{815CB745-A300-4A3A-91C9-D9D6B6B4F1BE}" destId="{BE125EF9-2EDB-4B4B-AC68-DCAF944583F2}" srcOrd="0" destOrd="0" presId="urn:microsoft.com/office/officeart/2005/8/layout/hProcess10"/>
    <dgm:cxn modelId="{20C59CEF-E7CF-4EF6-90C7-B2D8FE33D3A7}" type="presParOf" srcId="{815CB745-A300-4A3A-91C9-D9D6B6B4F1BE}" destId="{AA48F59C-12CF-46A1-B67A-D2C57A93BEB5}"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72370-A6E0-422A-923A-DE95C0958D37}">
      <dsp:nvSpPr>
        <dsp:cNvPr id="0" name=""/>
        <dsp:cNvSpPr/>
      </dsp:nvSpPr>
      <dsp:spPr>
        <a:xfrm>
          <a:off x="7073" y="641007"/>
          <a:ext cx="1653659" cy="165365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E52AA2-3ED5-4FC2-9168-D6238CF6A542}">
      <dsp:nvSpPr>
        <dsp:cNvPr id="0" name=""/>
        <dsp:cNvSpPr/>
      </dsp:nvSpPr>
      <dsp:spPr>
        <a:xfrm>
          <a:off x="276273" y="1633203"/>
          <a:ext cx="1653659" cy="16536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0" kern="1200" dirty="0"/>
            <a:t>Skredproblem 1</a:t>
          </a:r>
        </a:p>
      </dsp:txBody>
      <dsp:txXfrm>
        <a:off x="324707" y="1681637"/>
        <a:ext cx="1556791" cy="1556791"/>
      </dsp:txXfrm>
    </dsp:sp>
    <dsp:sp modelId="{DC4FEFDF-C364-47D9-8927-7FD1BB9D0130}">
      <dsp:nvSpPr>
        <dsp:cNvPr id="0" name=""/>
        <dsp:cNvSpPr/>
      </dsp:nvSpPr>
      <dsp:spPr>
        <a:xfrm>
          <a:off x="1979263" y="1269161"/>
          <a:ext cx="318531"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b-NO" sz="1700" kern="1200"/>
        </a:p>
      </dsp:txBody>
      <dsp:txXfrm>
        <a:off x="1979263" y="1348631"/>
        <a:ext cx="222972" cy="238411"/>
      </dsp:txXfrm>
    </dsp:sp>
    <dsp:sp modelId="{F1750F62-0E51-46B0-89B4-EC0B08A5BA10}">
      <dsp:nvSpPr>
        <dsp:cNvPr id="0" name=""/>
        <dsp:cNvSpPr/>
      </dsp:nvSpPr>
      <dsp:spPr>
        <a:xfrm>
          <a:off x="2570821" y="641007"/>
          <a:ext cx="1653659" cy="1653659"/>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7C848-C18C-46E6-AD5C-1614B0751952}">
      <dsp:nvSpPr>
        <dsp:cNvPr id="0" name=""/>
        <dsp:cNvSpPr/>
      </dsp:nvSpPr>
      <dsp:spPr>
        <a:xfrm>
          <a:off x="2840022" y="1633203"/>
          <a:ext cx="1653659" cy="16536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0" kern="1200" dirty="0"/>
            <a:t>Verst område og tidsperiode</a:t>
          </a:r>
        </a:p>
      </dsp:txBody>
      <dsp:txXfrm>
        <a:off x="2888456" y="1681637"/>
        <a:ext cx="1556791" cy="1556791"/>
      </dsp:txXfrm>
    </dsp:sp>
    <dsp:sp modelId="{C77BB251-5DC8-495C-AACC-205E7F3F384F}">
      <dsp:nvSpPr>
        <dsp:cNvPr id="0" name=""/>
        <dsp:cNvSpPr/>
      </dsp:nvSpPr>
      <dsp:spPr>
        <a:xfrm>
          <a:off x="4543012" y="1269161"/>
          <a:ext cx="318531"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b-NO" sz="1700" kern="1200"/>
        </a:p>
      </dsp:txBody>
      <dsp:txXfrm>
        <a:off x="4543012" y="1348631"/>
        <a:ext cx="222972" cy="238411"/>
      </dsp:txXfrm>
    </dsp:sp>
    <dsp:sp modelId="{ACB41AE5-50E8-46E1-A7C0-E69FAB3C6D40}">
      <dsp:nvSpPr>
        <dsp:cNvPr id="0" name=""/>
        <dsp:cNvSpPr/>
      </dsp:nvSpPr>
      <dsp:spPr>
        <a:xfrm>
          <a:off x="5134570" y="641007"/>
          <a:ext cx="1653659" cy="1653659"/>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C75DF1-2E9D-43B7-853B-7155052937B4}">
      <dsp:nvSpPr>
        <dsp:cNvPr id="0" name=""/>
        <dsp:cNvSpPr/>
      </dsp:nvSpPr>
      <dsp:spPr>
        <a:xfrm>
          <a:off x="5403770" y="1633203"/>
          <a:ext cx="1653659" cy="16536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0" kern="1200" dirty="0"/>
            <a:t>Sannsynlighet</a:t>
          </a:r>
        </a:p>
        <a:p>
          <a:pPr marL="0" lvl="0" indent="0" algn="ctr" defTabSz="711200">
            <a:lnSpc>
              <a:spcPct val="90000"/>
            </a:lnSpc>
            <a:spcBef>
              <a:spcPct val="0"/>
            </a:spcBef>
            <a:spcAft>
              <a:spcPct val="35000"/>
            </a:spcAft>
            <a:buNone/>
          </a:pPr>
          <a:r>
            <a:rPr lang="nb-NO" sz="1600" b="0" kern="1200" dirty="0"/>
            <a:t>(utbredelse &amp;</a:t>
          </a:r>
        </a:p>
        <a:p>
          <a:pPr marL="0" lvl="0" indent="0" algn="ctr" defTabSz="711200">
            <a:lnSpc>
              <a:spcPct val="90000"/>
            </a:lnSpc>
            <a:spcBef>
              <a:spcPct val="0"/>
            </a:spcBef>
            <a:spcAft>
              <a:spcPct val="35000"/>
            </a:spcAft>
            <a:buNone/>
          </a:pPr>
          <a:r>
            <a:rPr lang="nb-NO" sz="1600" b="0" kern="1200" dirty="0"/>
            <a:t>utløsbarhet)</a:t>
          </a:r>
        </a:p>
      </dsp:txBody>
      <dsp:txXfrm>
        <a:off x="5452204" y="1681637"/>
        <a:ext cx="1556791" cy="1556791"/>
      </dsp:txXfrm>
    </dsp:sp>
    <dsp:sp modelId="{B2626259-1C53-47C1-BCE4-43A23936DCD2}">
      <dsp:nvSpPr>
        <dsp:cNvPr id="0" name=""/>
        <dsp:cNvSpPr/>
      </dsp:nvSpPr>
      <dsp:spPr>
        <a:xfrm>
          <a:off x="7106760" y="1269161"/>
          <a:ext cx="318531"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b-NO" sz="1700" kern="1200"/>
        </a:p>
      </dsp:txBody>
      <dsp:txXfrm>
        <a:off x="7106760" y="1348631"/>
        <a:ext cx="222972" cy="238411"/>
      </dsp:txXfrm>
    </dsp:sp>
    <dsp:sp modelId="{BA54035B-1FC5-4B6D-8B80-6BB4616691FC}">
      <dsp:nvSpPr>
        <dsp:cNvPr id="0" name=""/>
        <dsp:cNvSpPr/>
      </dsp:nvSpPr>
      <dsp:spPr>
        <a:xfrm>
          <a:off x="7698318" y="641007"/>
          <a:ext cx="1653659" cy="1653659"/>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B56A87-CDF8-4982-A3CA-376D9463356B}">
      <dsp:nvSpPr>
        <dsp:cNvPr id="0" name=""/>
        <dsp:cNvSpPr/>
      </dsp:nvSpPr>
      <dsp:spPr>
        <a:xfrm>
          <a:off x="7967519" y="1633203"/>
          <a:ext cx="1653659" cy="16536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0" kern="1200" dirty="0"/>
            <a:t>Størrelse</a:t>
          </a:r>
        </a:p>
      </dsp:txBody>
      <dsp:txXfrm>
        <a:off x="8015953" y="1681637"/>
        <a:ext cx="1556791" cy="1556791"/>
      </dsp:txXfrm>
    </dsp:sp>
    <dsp:sp modelId="{9CF095ED-BC35-4B8F-92F8-46F1506CE376}">
      <dsp:nvSpPr>
        <dsp:cNvPr id="0" name=""/>
        <dsp:cNvSpPr/>
      </dsp:nvSpPr>
      <dsp:spPr>
        <a:xfrm>
          <a:off x="9670509" y="1269161"/>
          <a:ext cx="318531"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b-NO" sz="1700" kern="1200"/>
        </a:p>
      </dsp:txBody>
      <dsp:txXfrm>
        <a:off x="9670509" y="1348631"/>
        <a:ext cx="222972" cy="238411"/>
      </dsp:txXfrm>
    </dsp:sp>
    <dsp:sp modelId="{BE125EF9-2EDB-4B4B-AC68-DCAF944583F2}">
      <dsp:nvSpPr>
        <dsp:cNvPr id="0" name=""/>
        <dsp:cNvSpPr/>
      </dsp:nvSpPr>
      <dsp:spPr>
        <a:xfrm>
          <a:off x="10262067" y="641007"/>
          <a:ext cx="1653659" cy="1653659"/>
        </a:xfrm>
        <a:prstGeom prst="roundRect">
          <a:avLst>
            <a:gd name="adj" fmla="val 10000"/>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48F59C-12CF-46A1-B67A-D2C57A93BEB5}">
      <dsp:nvSpPr>
        <dsp:cNvPr id="0" name=""/>
        <dsp:cNvSpPr/>
      </dsp:nvSpPr>
      <dsp:spPr>
        <a:xfrm>
          <a:off x="10531267" y="1633203"/>
          <a:ext cx="1653659" cy="16536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0" kern="1200" dirty="0"/>
            <a:t>Faregrad</a:t>
          </a:r>
        </a:p>
      </dsp:txBody>
      <dsp:txXfrm>
        <a:off x="10579701" y="1681637"/>
        <a:ext cx="1556791" cy="1556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72370-A6E0-422A-923A-DE95C0958D37}">
      <dsp:nvSpPr>
        <dsp:cNvPr id="0" name=""/>
        <dsp:cNvSpPr/>
      </dsp:nvSpPr>
      <dsp:spPr>
        <a:xfrm>
          <a:off x="7073" y="641007"/>
          <a:ext cx="1653659" cy="165365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E52AA2-3ED5-4FC2-9168-D6238CF6A542}">
      <dsp:nvSpPr>
        <dsp:cNvPr id="0" name=""/>
        <dsp:cNvSpPr/>
      </dsp:nvSpPr>
      <dsp:spPr>
        <a:xfrm>
          <a:off x="276273" y="1633203"/>
          <a:ext cx="1653659" cy="16536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0" kern="1200" dirty="0"/>
            <a:t>Skredproblem 1</a:t>
          </a:r>
        </a:p>
      </dsp:txBody>
      <dsp:txXfrm>
        <a:off x="324707" y="1681637"/>
        <a:ext cx="1556791" cy="1556791"/>
      </dsp:txXfrm>
    </dsp:sp>
    <dsp:sp modelId="{DC4FEFDF-C364-47D9-8927-7FD1BB9D0130}">
      <dsp:nvSpPr>
        <dsp:cNvPr id="0" name=""/>
        <dsp:cNvSpPr/>
      </dsp:nvSpPr>
      <dsp:spPr>
        <a:xfrm>
          <a:off x="1979263" y="1269161"/>
          <a:ext cx="318531"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b-NO" sz="1700" kern="1200"/>
        </a:p>
      </dsp:txBody>
      <dsp:txXfrm>
        <a:off x="1979263" y="1348631"/>
        <a:ext cx="222972" cy="238411"/>
      </dsp:txXfrm>
    </dsp:sp>
    <dsp:sp modelId="{F1750F62-0E51-46B0-89B4-EC0B08A5BA10}">
      <dsp:nvSpPr>
        <dsp:cNvPr id="0" name=""/>
        <dsp:cNvSpPr/>
      </dsp:nvSpPr>
      <dsp:spPr>
        <a:xfrm>
          <a:off x="2570821" y="641007"/>
          <a:ext cx="1653659" cy="1653659"/>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7C848-C18C-46E6-AD5C-1614B0751952}">
      <dsp:nvSpPr>
        <dsp:cNvPr id="0" name=""/>
        <dsp:cNvSpPr/>
      </dsp:nvSpPr>
      <dsp:spPr>
        <a:xfrm>
          <a:off x="2840022" y="1633203"/>
          <a:ext cx="1653659" cy="16536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0" kern="1200" dirty="0"/>
            <a:t>Verst område og tidsperiode</a:t>
          </a:r>
        </a:p>
      </dsp:txBody>
      <dsp:txXfrm>
        <a:off x="2888456" y="1681637"/>
        <a:ext cx="1556791" cy="1556791"/>
      </dsp:txXfrm>
    </dsp:sp>
    <dsp:sp modelId="{C77BB251-5DC8-495C-AACC-205E7F3F384F}">
      <dsp:nvSpPr>
        <dsp:cNvPr id="0" name=""/>
        <dsp:cNvSpPr/>
      </dsp:nvSpPr>
      <dsp:spPr>
        <a:xfrm>
          <a:off x="4543012" y="1269161"/>
          <a:ext cx="318531"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b-NO" sz="1700" kern="1200"/>
        </a:p>
      </dsp:txBody>
      <dsp:txXfrm>
        <a:off x="4543012" y="1348631"/>
        <a:ext cx="222972" cy="238411"/>
      </dsp:txXfrm>
    </dsp:sp>
    <dsp:sp modelId="{ACB41AE5-50E8-46E1-A7C0-E69FAB3C6D40}">
      <dsp:nvSpPr>
        <dsp:cNvPr id="0" name=""/>
        <dsp:cNvSpPr/>
      </dsp:nvSpPr>
      <dsp:spPr>
        <a:xfrm>
          <a:off x="5134570" y="641007"/>
          <a:ext cx="1653659" cy="1653659"/>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C75DF1-2E9D-43B7-853B-7155052937B4}">
      <dsp:nvSpPr>
        <dsp:cNvPr id="0" name=""/>
        <dsp:cNvSpPr/>
      </dsp:nvSpPr>
      <dsp:spPr>
        <a:xfrm>
          <a:off x="5403770" y="1633203"/>
          <a:ext cx="1653659" cy="16536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0" kern="1200" dirty="0"/>
            <a:t>Sannsynlighet</a:t>
          </a:r>
        </a:p>
        <a:p>
          <a:pPr marL="0" lvl="0" indent="0" algn="ctr" defTabSz="711200">
            <a:lnSpc>
              <a:spcPct val="90000"/>
            </a:lnSpc>
            <a:spcBef>
              <a:spcPct val="0"/>
            </a:spcBef>
            <a:spcAft>
              <a:spcPct val="35000"/>
            </a:spcAft>
            <a:buNone/>
          </a:pPr>
          <a:r>
            <a:rPr lang="nb-NO" sz="1600" b="0" kern="1200" dirty="0"/>
            <a:t>(utbredelse &amp;</a:t>
          </a:r>
        </a:p>
        <a:p>
          <a:pPr marL="0" lvl="0" indent="0" algn="ctr" defTabSz="711200">
            <a:lnSpc>
              <a:spcPct val="90000"/>
            </a:lnSpc>
            <a:spcBef>
              <a:spcPct val="0"/>
            </a:spcBef>
            <a:spcAft>
              <a:spcPct val="35000"/>
            </a:spcAft>
            <a:buNone/>
          </a:pPr>
          <a:r>
            <a:rPr lang="nb-NO" sz="1600" b="0" kern="1200" dirty="0"/>
            <a:t>utløsbarhet)</a:t>
          </a:r>
        </a:p>
      </dsp:txBody>
      <dsp:txXfrm>
        <a:off x="5452204" y="1681637"/>
        <a:ext cx="1556791" cy="1556791"/>
      </dsp:txXfrm>
    </dsp:sp>
    <dsp:sp modelId="{B2626259-1C53-47C1-BCE4-43A23936DCD2}">
      <dsp:nvSpPr>
        <dsp:cNvPr id="0" name=""/>
        <dsp:cNvSpPr/>
      </dsp:nvSpPr>
      <dsp:spPr>
        <a:xfrm>
          <a:off x="7106760" y="1269161"/>
          <a:ext cx="318531"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b-NO" sz="1700" kern="1200"/>
        </a:p>
      </dsp:txBody>
      <dsp:txXfrm>
        <a:off x="7106760" y="1348631"/>
        <a:ext cx="222972" cy="238411"/>
      </dsp:txXfrm>
    </dsp:sp>
    <dsp:sp modelId="{BA54035B-1FC5-4B6D-8B80-6BB4616691FC}">
      <dsp:nvSpPr>
        <dsp:cNvPr id="0" name=""/>
        <dsp:cNvSpPr/>
      </dsp:nvSpPr>
      <dsp:spPr>
        <a:xfrm>
          <a:off x="7698318" y="641007"/>
          <a:ext cx="1653659" cy="1653659"/>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B56A87-CDF8-4982-A3CA-376D9463356B}">
      <dsp:nvSpPr>
        <dsp:cNvPr id="0" name=""/>
        <dsp:cNvSpPr/>
      </dsp:nvSpPr>
      <dsp:spPr>
        <a:xfrm>
          <a:off x="7967519" y="1633203"/>
          <a:ext cx="1653659" cy="16536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0" kern="1200" dirty="0"/>
            <a:t>Størrelse</a:t>
          </a:r>
        </a:p>
      </dsp:txBody>
      <dsp:txXfrm>
        <a:off x="8015953" y="1681637"/>
        <a:ext cx="1556791" cy="1556791"/>
      </dsp:txXfrm>
    </dsp:sp>
    <dsp:sp modelId="{9CF095ED-BC35-4B8F-92F8-46F1506CE376}">
      <dsp:nvSpPr>
        <dsp:cNvPr id="0" name=""/>
        <dsp:cNvSpPr/>
      </dsp:nvSpPr>
      <dsp:spPr>
        <a:xfrm>
          <a:off x="9670509" y="1269161"/>
          <a:ext cx="318531"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b-NO" sz="1700" kern="1200"/>
        </a:p>
      </dsp:txBody>
      <dsp:txXfrm>
        <a:off x="9670509" y="1348631"/>
        <a:ext cx="222972" cy="238411"/>
      </dsp:txXfrm>
    </dsp:sp>
    <dsp:sp modelId="{BE125EF9-2EDB-4B4B-AC68-DCAF944583F2}">
      <dsp:nvSpPr>
        <dsp:cNvPr id="0" name=""/>
        <dsp:cNvSpPr/>
      </dsp:nvSpPr>
      <dsp:spPr>
        <a:xfrm>
          <a:off x="10262067" y="641007"/>
          <a:ext cx="1653659" cy="1653659"/>
        </a:xfrm>
        <a:prstGeom prst="roundRect">
          <a:avLst>
            <a:gd name="adj" fmla="val 10000"/>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48F59C-12CF-46A1-B67A-D2C57A93BEB5}">
      <dsp:nvSpPr>
        <dsp:cNvPr id="0" name=""/>
        <dsp:cNvSpPr/>
      </dsp:nvSpPr>
      <dsp:spPr>
        <a:xfrm>
          <a:off x="10531267" y="1633203"/>
          <a:ext cx="1653659" cy="16536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0" kern="1200" dirty="0"/>
            <a:t>Faregrad</a:t>
          </a:r>
        </a:p>
      </dsp:txBody>
      <dsp:txXfrm>
        <a:off x="10579701" y="1681637"/>
        <a:ext cx="1556791" cy="155679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560B42-2C65-B646-8BE7-25E9950B95D8}" type="datetimeFigureOut">
              <a:rPr lang="en-GB" smtClean="0"/>
              <a:t>05/02/2021</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A308C-0B90-E94A-915F-BE14F9D99006}" type="slidenum">
              <a:rPr lang="en-GB" smtClean="0"/>
              <a:t>‹#›</a:t>
            </a:fld>
            <a:endParaRPr lang="en-GB"/>
          </a:p>
        </p:txBody>
      </p:sp>
    </p:spTree>
    <p:extLst>
      <p:ext uri="{BB962C8B-B14F-4D97-AF65-F5344CB8AC3E}">
        <p14:creationId xmlns:p14="http://schemas.microsoft.com/office/powerpoint/2010/main" val="196748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Forklar oppsettet – 5 trinn, økende fare – 5 meget stor er en katastrofe tilsvarende et sterkt jordskjelv (mindre viktig i daglig arbeidet)</a:t>
            </a:r>
          </a:p>
          <a:p>
            <a:pPr lvl="0"/>
            <a:r>
              <a:rPr lang="nb-NO"/>
              <a:t>Skredfareskalaen feirer 10 år jubileum i år – Hurra</a:t>
            </a:r>
          </a:p>
          <a:p>
            <a:pPr lvl="0"/>
            <a:endParaRPr lang="nb-NO"/>
          </a:p>
          <a:p>
            <a:pPr lvl="0"/>
            <a:r>
              <a:rPr lang="nb-NO"/>
              <a:t>Grunnlaget som formidler faren for snøskred internasjonal. Gjør det mulig og snakke om felles problemstilling i mellom de forskjellige nasjonale varslingstjenester.</a:t>
            </a:r>
          </a:p>
          <a:p>
            <a:pPr lvl="0"/>
            <a:endParaRPr lang="nb-NO"/>
          </a:p>
          <a:p>
            <a:pPr lvl="0"/>
            <a:r>
              <a:rPr lang="nb-NO"/>
              <a:t>Faregraden er ikke et matematisk eksakt begrep som kan regnes ut etter en likning. Den er et sannsynlighetsbegrep som gir en forklaring over situasjonen i en region og ikke varsler en konkret hendelse.</a:t>
            </a:r>
          </a:p>
          <a:p>
            <a:pPr lvl="0"/>
            <a:endParaRPr lang="nb-NO"/>
          </a:p>
          <a:p>
            <a:pPr lvl="0"/>
            <a:r>
              <a:rPr lang="nb-NO"/>
              <a:t>Kom tilbake til ”råd” kolonnen til slutt – den er ment for folk med lite erfaring og kunnskap</a:t>
            </a:r>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3F4477-F52C-45A2-9C57-9F1412F581FD}" type="slidenum">
              <a:t>4</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13892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Dette er en faktor som vi som ferdes i vinterfjellet har til en viss grad kontroll over og kan bruke til vår fordel under visse situasjoner</a:t>
            </a:r>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E1E60F-F186-4A6A-8D35-FFDC0391EFCD}" type="slidenum">
              <a:t>14</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392926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Dette er en faktor som vi som ferdes i vinterfjellet har til en viss grad kontroll over og kan bruke til vår fordel under visse situasjoner</a:t>
            </a:r>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E1E60F-F186-4A6A-8D35-FFDC0391EFCD}" type="slidenum">
              <a:t>15</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566754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dirty="0"/>
              <a:t>Ofte glemt. Veldig vanskelig å måle (umulig for en enkel person i en stor region) særlig ved faregrad 2 og 3</a:t>
            </a:r>
          </a:p>
          <a:p>
            <a:pPr lvl="0"/>
            <a:r>
              <a:rPr lang="nb-NO" dirty="0"/>
              <a:t>Lettere å måle ved høye faregrader.</a:t>
            </a:r>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AD3024-D99A-43BE-821B-7D18CAD11CF1}" type="slidenum">
              <a:t>16</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475894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Størrelse og tilleggsbelastning</a:t>
            </a:r>
          </a:p>
          <a:p>
            <a:pPr lvl="0"/>
            <a:r>
              <a:rPr lang="nb-NO"/>
              <a:t>Utbredelse og tilleggsbelastning</a:t>
            </a:r>
          </a:p>
          <a:p>
            <a:pPr lvl="0"/>
            <a:endParaRPr lang="nb-NO"/>
          </a:p>
          <a:p>
            <a:pPr lvl="0"/>
            <a:r>
              <a:rPr lang="nb-NO"/>
              <a:t>For en 2D graf må to faktorer slås sammen</a:t>
            </a:r>
          </a:p>
          <a:p>
            <a:pPr lvl="0"/>
            <a:endParaRPr lang="nb-NO"/>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CEB42A-46B8-4A47-99F6-A22D4AF0572F}" type="slidenum">
              <a:t>17</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40007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Størrelse og tilleggsbelastning</a:t>
            </a:r>
          </a:p>
          <a:p>
            <a:pPr lvl="0"/>
            <a:r>
              <a:rPr lang="nb-NO"/>
              <a:t>Utbredelse og tilleggsbelastning</a:t>
            </a:r>
          </a:p>
          <a:p>
            <a:pPr lvl="0"/>
            <a:endParaRPr lang="nb-NO"/>
          </a:p>
          <a:p>
            <a:pPr lvl="0"/>
            <a:r>
              <a:rPr lang="nb-NO"/>
              <a:t>For en 2D graf må to faktorer slås sammen</a:t>
            </a:r>
          </a:p>
          <a:p>
            <a:pPr lvl="0"/>
            <a:endParaRPr lang="nb-NO"/>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F0E890-DC39-47A8-8BA5-1FA1BE6458BC}" type="slidenum">
              <a:t>18</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591948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Størrelse og tilleggsbelastning</a:t>
            </a:r>
          </a:p>
          <a:p>
            <a:pPr lvl="0"/>
            <a:r>
              <a:rPr lang="nb-NO"/>
              <a:t>Utbredelse og tilleggsbelastning</a:t>
            </a:r>
          </a:p>
          <a:p>
            <a:pPr lvl="0"/>
            <a:endParaRPr lang="nb-NO"/>
          </a:p>
          <a:p>
            <a:pPr lvl="0"/>
            <a:r>
              <a:rPr lang="nb-NO"/>
              <a:t>For en 2D graf må to faktorer slås sammen</a:t>
            </a:r>
          </a:p>
          <a:p>
            <a:pPr lvl="0"/>
            <a:endParaRPr lang="nb-NO"/>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740873-DF4A-40A3-A466-A4AA769B6A81}" type="slidenum">
              <a:t>19</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524861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fekshttp://www.varsom.no/snoskredvarsling/varsel/Voss/2018-04-23 </a:t>
            </a:r>
          </a:p>
        </p:txBody>
      </p:sp>
      <p:sp>
        <p:nvSpPr>
          <p:cNvPr id="4" name="Plassholder for lysbildenummer 3"/>
          <p:cNvSpPr>
            <a:spLocks noGrp="1"/>
          </p:cNvSpPr>
          <p:nvPr>
            <p:ph type="sldNum" sz="quarter" idx="10"/>
          </p:nvPr>
        </p:nvSpPr>
        <p:spPr/>
        <p:txBody>
          <a:bodyPr/>
          <a:lstStyle/>
          <a:p>
            <a:fld id="{B29DFB91-1FC2-43BF-99DD-7183C7FA8CDE}" type="slidenum">
              <a:rPr lang="nb-NO" smtClean="0"/>
              <a:t>29</a:t>
            </a:fld>
            <a:endParaRPr lang="nb-NO"/>
          </a:p>
        </p:txBody>
      </p:sp>
    </p:spTree>
    <p:extLst>
      <p:ext uri="{BB962C8B-B14F-4D97-AF65-F5344CB8AC3E}">
        <p14:creationId xmlns:p14="http://schemas.microsoft.com/office/powerpoint/2010/main" val="167923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arealet vi anser</a:t>
            </a:r>
            <a:r>
              <a:rPr lang="nb-NO" baseline="0" dirty="0"/>
              <a:t> som utsatt begynner å bli ikke representativt lenger kan vi ikke sette faregraden basert på parameterne der</a:t>
            </a:r>
            <a:endParaRPr lang="nb-NO" dirty="0"/>
          </a:p>
        </p:txBody>
      </p:sp>
      <p:sp>
        <p:nvSpPr>
          <p:cNvPr id="4" name="Plassholder for lysbildenummer 3"/>
          <p:cNvSpPr>
            <a:spLocks noGrp="1"/>
          </p:cNvSpPr>
          <p:nvPr>
            <p:ph type="sldNum" sz="quarter" idx="10"/>
          </p:nvPr>
        </p:nvSpPr>
        <p:spPr/>
        <p:txBody>
          <a:bodyPr/>
          <a:lstStyle/>
          <a:p>
            <a:fld id="{B29DFB91-1FC2-43BF-99DD-7183C7FA8CDE}" type="slidenum">
              <a:rPr lang="nb-NO" smtClean="0"/>
              <a:t>40</a:t>
            </a:fld>
            <a:endParaRPr lang="nb-NO"/>
          </a:p>
        </p:txBody>
      </p:sp>
    </p:spTree>
    <p:extLst>
      <p:ext uri="{BB962C8B-B14F-4D97-AF65-F5344CB8AC3E}">
        <p14:creationId xmlns:p14="http://schemas.microsoft.com/office/powerpoint/2010/main" val="2942511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ADAM med 20cm bredde</a:t>
            </a:r>
          </a:p>
        </p:txBody>
      </p:sp>
      <p:sp>
        <p:nvSpPr>
          <p:cNvPr id="4" name="Plassholder for lysbildenummer 3"/>
          <p:cNvSpPr>
            <a:spLocks noGrp="1"/>
          </p:cNvSpPr>
          <p:nvPr>
            <p:ph type="sldNum" sz="quarter" idx="10"/>
          </p:nvPr>
        </p:nvSpPr>
        <p:spPr/>
        <p:txBody>
          <a:bodyPr/>
          <a:lstStyle/>
          <a:p>
            <a:fld id="{B29DFB91-1FC2-43BF-99DD-7183C7FA8CDE}" type="slidenum">
              <a:rPr lang="nb-NO" smtClean="0"/>
              <a:t>57</a:t>
            </a:fld>
            <a:endParaRPr lang="nb-NO"/>
          </a:p>
        </p:txBody>
      </p:sp>
    </p:spTree>
    <p:extLst>
      <p:ext uri="{BB962C8B-B14F-4D97-AF65-F5344CB8AC3E}">
        <p14:creationId xmlns:p14="http://schemas.microsoft.com/office/powerpoint/2010/main" val="3904399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ADAM med 20cm bredde</a:t>
            </a:r>
          </a:p>
        </p:txBody>
      </p:sp>
      <p:sp>
        <p:nvSpPr>
          <p:cNvPr id="4" name="Plassholder for lysbildenummer 3"/>
          <p:cNvSpPr>
            <a:spLocks noGrp="1"/>
          </p:cNvSpPr>
          <p:nvPr>
            <p:ph type="sldNum" sz="quarter" idx="10"/>
          </p:nvPr>
        </p:nvSpPr>
        <p:spPr/>
        <p:txBody>
          <a:bodyPr/>
          <a:lstStyle/>
          <a:p>
            <a:fld id="{B29DFB91-1FC2-43BF-99DD-7183C7FA8CDE}" type="slidenum">
              <a:rPr lang="nb-NO" smtClean="0"/>
              <a:t>58</a:t>
            </a:fld>
            <a:endParaRPr lang="nb-NO"/>
          </a:p>
        </p:txBody>
      </p:sp>
    </p:spTree>
    <p:extLst>
      <p:ext uri="{BB962C8B-B14F-4D97-AF65-F5344CB8AC3E}">
        <p14:creationId xmlns:p14="http://schemas.microsoft.com/office/powerpoint/2010/main" val="160517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Forklar oppsettet – 5 trinn, økende fare – 5 meget stor er en katastrofe tilsvarende et sterkt jordskjelv (mindre viktig i daglig arbeidet)</a:t>
            </a:r>
          </a:p>
          <a:p>
            <a:pPr lvl="0"/>
            <a:r>
              <a:rPr lang="nb-NO"/>
              <a:t>Skredfareskalaen feirer 10 år jubileum i år – Hurra</a:t>
            </a:r>
          </a:p>
          <a:p>
            <a:pPr lvl="0"/>
            <a:endParaRPr lang="nb-NO"/>
          </a:p>
          <a:p>
            <a:pPr lvl="0"/>
            <a:r>
              <a:rPr lang="nb-NO"/>
              <a:t>Kom tilbake til ”råd” kolonnen til slutt – den er ment for folk med lite erfaring og kunnskap</a:t>
            </a:r>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6D6952-CB2F-445A-9044-2388C825DA2F}" type="slidenum">
              <a:t>5</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155816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ADAM med 20cm bredde</a:t>
            </a:r>
          </a:p>
        </p:txBody>
      </p:sp>
      <p:sp>
        <p:nvSpPr>
          <p:cNvPr id="4" name="Plassholder for lysbildenummer 3"/>
          <p:cNvSpPr>
            <a:spLocks noGrp="1"/>
          </p:cNvSpPr>
          <p:nvPr>
            <p:ph type="sldNum" sz="quarter" idx="10"/>
          </p:nvPr>
        </p:nvSpPr>
        <p:spPr/>
        <p:txBody>
          <a:bodyPr/>
          <a:lstStyle/>
          <a:p>
            <a:fld id="{B29DFB91-1FC2-43BF-99DD-7183C7FA8CDE}" type="slidenum">
              <a:rPr lang="nb-NO" smtClean="0"/>
              <a:t>59</a:t>
            </a:fld>
            <a:endParaRPr lang="nb-NO"/>
          </a:p>
        </p:txBody>
      </p:sp>
    </p:spTree>
    <p:extLst>
      <p:ext uri="{BB962C8B-B14F-4D97-AF65-F5344CB8AC3E}">
        <p14:creationId xmlns:p14="http://schemas.microsoft.com/office/powerpoint/2010/main" val="3373716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ADAM med 20cm bredde</a:t>
            </a:r>
          </a:p>
        </p:txBody>
      </p:sp>
      <p:sp>
        <p:nvSpPr>
          <p:cNvPr id="4" name="Plassholder for lysbildenummer 3"/>
          <p:cNvSpPr>
            <a:spLocks noGrp="1"/>
          </p:cNvSpPr>
          <p:nvPr>
            <p:ph type="sldNum" sz="quarter" idx="10"/>
          </p:nvPr>
        </p:nvSpPr>
        <p:spPr/>
        <p:txBody>
          <a:bodyPr/>
          <a:lstStyle/>
          <a:p>
            <a:fld id="{B29DFB91-1FC2-43BF-99DD-7183C7FA8CDE}" type="slidenum">
              <a:rPr lang="nb-NO" smtClean="0"/>
              <a:t>60</a:t>
            </a:fld>
            <a:endParaRPr lang="nb-NO"/>
          </a:p>
        </p:txBody>
      </p:sp>
    </p:spTree>
    <p:extLst>
      <p:ext uri="{BB962C8B-B14F-4D97-AF65-F5344CB8AC3E}">
        <p14:creationId xmlns:p14="http://schemas.microsoft.com/office/powerpoint/2010/main" val="800890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ADAM med 20cm bredde</a:t>
            </a:r>
          </a:p>
        </p:txBody>
      </p:sp>
      <p:sp>
        <p:nvSpPr>
          <p:cNvPr id="4" name="Plassholder for lysbildenummer 3"/>
          <p:cNvSpPr>
            <a:spLocks noGrp="1"/>
          </p:cNvSpPr>
          <p:nvPr>
            <p:ph type="sldNum" sz="quarter" idx="10"/>
          </p:nvPr>
        </p:nvSpPr>
        <p:spPr/>
        <p:txBody>
          <a:bodyPr/>
          <a:lstStyle/>
          <a:p>
            <a:fld id="{B29DFB91-1FC2-43BF-99DD-7183C7FA8CDE}" type="slidenum">
              <a:rPr lang="nb-NO" smtClean="0"/>
              <a:t>61</a:t>
            </a:fld>
            <a:endParaRPr lang="nb-NO"/>
          </a:p>
        </p:txBody>
      </p:sp>
    </p:spTree>
    <p:extLst>
      <p:ext uri="{BB962C8B-B14F-4D97-AF65-F5344CB8AC3E}">
        <p14:creationId xmlns:p14="http://schemas.microsoft.com/office/powerpoint/2010/main" val="2458806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ADAM med 20cm bredde</a:t>
            </a:r>
          </a:p>
        </p:txBody>
      </p:sp>
      <p:sp>
        <p:nvSpPr>
          <p:cNvPr id="4" name="Plassholder for lysbildenummer 3"/>
          <p:cNvSpPr>
            <a:spLocks noGrp="1"/>
          </p:cNvSpPr>
          <p:nvPr>
            <p:ph type="sldNum" sz="quarter" idx="10"/>
          </p:nvPr>
        </p:nvSpPr>
        <p:spPr/>
        <p:txBody>
          <a:bodyPr/>
          <a:lstStyle/>
          <a:p>
            <a:fld id="{B29DFB91-1FC2-43BF-99DD-7183C7FA8CDE}" type="slidenum">
              <a:rPr lang="nb-NO" smtClean="0"/>
              <a:t>62</a:t>
            </a:fld>
            <a:endParaRPr lang="nb-NO"/>
          </a:p>
        </p:txBody>
      </p:sp>
    </p:spTree>
    <p:extLst>
      <p:ext uri="{BB962C8B-B14F-4D97-AF65-F5344CB8AC3E}">
        <p14:creationId xmlns:p14="http://schemas.microsoft.com/office/powerpoint/2010/main" val="3428443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ADAM med 20cm bredde</a:t>
            </a:r>
          </a:p>
        </p:txBody>
      </p:sp>
      <p:sp>
        <p:nvSpPr>
          <p:cNvPr id="4" name="Plassholder for lysbildenummer 3"/>
          <p:cNvSpPr>
            <a:spLocks noGrp="1"/>
          </p:cNvSpPr>
          <p:nvPr>
            <p:ph type="sldNum" sz="quarter" idx="10"/>
          </p:nvPr>
        </p:nvSpPr>
        <p:spPr/>
        <p:txBody>
          <a:bodyPr/>
          <a:lstStyle/>
          <a:p>
            <a:fld id="{B29DFB91-1FC2-43BF-99DD-7183C7FA8CDE}" type="slidenum">
              <a:rPr lang="nb-NO" smtClean="0"/>
              <a:t>63</a:t>
            </a:fld>
            <a:endParaRPr lang="nb-NO"/>
          </a:p>
        </p:txBody>
      </p:sp>
    </p:spTree>
    <p:extLst>
      <p:ext uri="{BB962C8B-B14F-4D97-AF65-F5344CB8AC3E}">
        <p14:creationId xmlns:p14="http://schemas.microsoft.com/office/powerpoint/2010/main" val="2125804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ADAM med 20cm bredde</a:t>
            </a:r>
          </a:p>
        </p:txBody>
      </p:sp>
      <p:sp>
        <p:nvSpPr>
          <p:cNvPr id="4" name="Plassholder for lysbildenummer 3"/>
          <p:cNvSpPr>
            <a:spLocks noGrp="1"/>
          </p:cNvSpPr>
          <p:nvPr>
            <p:ph type="sldNum" sz="quarter" idx="10"/>
          </p:nvPr>
        </p:nvSpPr>
        <p:spPr/>
        <p:txBody>
          <a:bodyPr/>
          <a:lstStyle/>
          <a:p>
            <a:fld id="{B29DFB91-1FC2-43BF-99DD-7183C7FA8CDE}" type="slidenum">
              <a:rPr lang="nb-NO" smtClean="0"/>
              <a:t>64</a:t>
            </a:fld>
            <a:endParaRPr lang="nb-NO"/>
          </a:p>
        </p:txBody>
      </p:sp>
    </p:spTree>
    <p:extLst>
      <p:ext uri="{BB962C8B-B14F-4D97-AF65-F5344CB8AC3E}">
        <p14:creationId xmlns:p14="http://schemas.microsoft.com/office/powerpoint/2010/main" val="502313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Profil fra Teigafjell i Sogndal, registrert av Leif Øyvind Solemsli, 11. januar 2012, 1000 moh, sektor NØ</a:t>
            </a:r>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B8F31A-41AC-4A5A-8ACE-911F5CDFFDC1}" type="slidenum">
              <a:t>65</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242011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27E29E00-E0B9-4A88-9EAA-DE01679B96AD}" type="slidenum">
              <a:rPr lang="nb-NO">
                <a:solidFill>
                  <a:srgbClr val="000000"/>
                </a:solidFill>
              </a:rPr>
              <a:pPr/>
              <a:t>66</a:t>
            </a:fld>
            <a:endParaRPr lang="nb-NO" dirty="0">
              <a:solidFill>
                <a:srgbClr val="000000"/>
              </a:solidFill>
            </a:endParaRPr>
          </a:p>
        </p:txBody>
      </p:sp>
    </p:spTree>
    <p:extLst>
      <p:ext uri="{BB962C8B-B14F-4D97-AF65-F5344CB8AC3E}">
        <p14:creationId xmlns:p14="http://schemas.microsoft.com/office/powerpoint/2010/main" val="4217189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27E29E00-E0B9-4A88-9EAA-DE01679B96AD}" type="slidenum">
              <a:rPr lang="nb-NO">
                <a:solidFill>
                  <a:srgbClr val="000000"/>
                </a:solidFill>
              </a:rPr>
              <a:pPr/>
              <a:t>68</a:t>
            </a:fld>
            <a:endParaRPr lang="nb-NO" dirty="0">
              <a:solidFill>
                <a:srgbClr val="000000"/>
              </a:solidFill>
            </a:endParaRPr>
          </a:p>
        </p:txBody>
      </p:sp>
    </p:spTree>
    <p:extLst>
      <p:ext uri="{BB962C8B-B14F-4D97-AF65-F5344CB8AC3E}">
        <p14:creationId xmlns:p14="http://schemas.microsoft.com/office/powerpoint/2010/main" val="2224855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Nå har jeg snakket om faktorer som påvirker faregraden og med det også hvordan varslingstjenester bruker faregraden.</a:t>
            </a:r>
          </a:p>
          <a:p>
            <a:pPr lvl="0"/>
            <a:r>
              <a:rPr lang="nb-NO"/>
              <a:t>Nå skal jeg si litt om hvordan man bruker faregraden når man er på tur i vinterfjellet…</a:t>
            </a:r>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91A631-5D7E-4787-9212-31F0F42C7075}" type="slidenum">
              <a:t>73</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84270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Snødekket har generelt sterke bindinger og er stabilt. </a:t>
            </a:r>
          </a:p>
          <a:p>
            <a:pPr lvl="0"/>
            <a:r>
              <a:rPr lang="nb-NO"/>
              <a:t>Skredutløsning er generelt kun mulig ved store tilleggsbelastninger i noen få ekstreme heng*. Kun små naturlig utløste skred er mulig. </a:t>
            </a:r>
          </a:p>
          <a:p>
            <a:pPr lvl="0"/>
            <a:r>
              <a:rPr lang="nb-NO"/>
              <a:t>Konsekvens for veger/bebyggelse:Ingen fare. </a:t>
            </a:r>
          </a:p>
          <a:p>
            <a:pPr lvl="0"/>
            <a:endParaRPr lang="nb-NO"/>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AD2122-6230-4C58-9DE8-9E11E5392026}" type="slidenum">
              <a:t>7</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108577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Etter Georg Kronthaler (LWD Bayern):</a:t>
            </a:r>
          </a:p>
          <a:p>
            <a:pPr lvl="0"/>
            <a:r>
              <a:rPr lang="nb-NO"/>
              <a:t>Størrelsen av hver boks vil variere med forholdene. Dette er et eksempel for en og sammen situasjon. Noe situasjoner er lettere til å håndtere enn andre med samme kunnskapsnivå.</a:t>
            </a:r>
          </a:p>
          <a:p>
            <a:pPr lvl="0"/>
            <a:endParaRPr lang="nb-NO"/>
          </a:p>
          <a:p>
            <a:pPr lvl="0"/>
            <a:r>
              <a:rPr lang="nb-NO"/>
              <a:t>En erfaren person vil alltid har mer terreng tilgjengelig og vil være mindre avhengig av faregraden.</a:t>
            </a:r>
          </a:p>
          <a:p>
            <a:pPr lvl="0"/>
            <a:endParaRPr lang="nb-NO"/>
          </a:p>
          <a:p>
            <a:pPr lvl="0"/>
            <a:r>
              <a:rPr lang="nb-NO"/>
              <a:t>Hvor mye av den gråe soner du tar med er avhengig av din personlig risikoaksept </a:t>
            </a:r>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64DAAB-1BE6-48D5-B597-CE7991141DC8}" type="slidenum">
              <a:t>77</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854152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Forklar oppsettet – 5 trinn, økende fare – 5 meget stor er en katastrofe tilsvarende et sterkt jordskjelv (mindre viktig i daglig arbeidet)</a:t>
            </a:r>
          </a:p>
          <a:p>
            <a:pPr lvl="0"/>
            <a:r>
              <a:rPr lang="nb-NO"/>
              <a:t>Skredfareskalaen feirer 10 år jubileum i år – Hurra</a:t>
            </a:r>
          </a:p>
          <a:p>
            <a:pPr lvl="0"/>
            <a:endParaRPr lang="nb-NO"/>
          </a:p>
          <a:p>
            <a:pPr lvl="0"/>
            <a:r>
              <a:rPr lang="nb-NO"/>
              <a:t>Kom tilbake til ”råd” kolonnen til slutt – den er ment for folk med lite erfaring og kunnskap</a:t>
            </a:r>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C9DFCF-1789-4FF9-88BB-948F8B1787E0}" type="slidenum">
              <a:t>78</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482456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Pent vær og stabile forhold i øst</a:t>
            </a:r>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91FCDE-DA90-4307-8261-A67045B3D057}" type="slidenum">
              <a:t>81</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256190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Store skred og nysnø på et ustabilt snødekke i vest</a:t>
            </a:r>
          </a:p>
          <a:p>
            <a:pPr lvl="0"/>
            <a:endParaRPr lang="nb-NO"/>
          </a:p>
          <a:p>
            <a:pPr lvl="0"/>
            <a:r>
              <a:rPr lang="nb-NO"/>
              <a:t>Også for validering av faregraden i etterkant er det veldig viktig og har mange observasoner. I tillegg må vi korrigere for antagelsene og usikkerheten i værprognosen – her særlig nedbørmengde.</a:t>
            </a:r>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C844C2-8BAC-4001-8804-8152D50DF3F9}" type="slidenum">
              <a:t>82</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87260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lnSpc>
                <a:spcPct val="90000"/>
              </a:lnSpc>
            </a:pPr>
            <a:r>
              <a:rPr lang="nb-NO"/>
              <a:t>Snødekket har moderate bindinger i noen brattheng*, for øvrig har det sterke bindinger. </a:t>
            </a:r>
          </a:p>
          <a:p>
            <a:pPr lvl="0">
              <a:lnSpc>
                <a:spcPct val="90000"/>
              </a:lnSpc>
            </a:pPr>
            <a:r>
              <a:rPr lang="nb-NO"/>
              <a:t>Skredutløsning er mulig, spesielt ved store tilleggsbelastninger** i brattheng*. Store naturlig utløste skred forventes ikke. </a:t>
            </a:r>
          </a:p>
          <a:p>
            <a:pPr lvl="0">
              <a:lnSpc>
                <a:spcPct val="90000"/>
              </a:lnSpc>
            </a:pPr>
            <a:r>
              <a:rPr lang="nb-NO"/>
              <a:t>Konsekvens for veger/bebyggelse: Liten fare fra naturlige skred. </a:t>
            </a:r>
          </a:p>
          <a:p>
            <a:pPr lvl="0"/>
            <a:endParaRPr lang="nb-NO"/>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0ED95D-CD06-4072-BC04-F1B4BD8B29C8}" type="slidenum">
              <a:t>8</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071229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Snødekket har moderat til svake bindinger i mange brattheng*. </a:t>
            </a:r>
          </a:p>
          <a:p>
            <a:pPr lvl="0"/>
            <a:r>
              <a:rPr lang="nb-NO"/>
              <a:t>Skredutløsning er mulig, også ved liten tilleggsbelastning** i brattheng*. Under spesielle forhold kan det forekomme noen middels store og enkelte store naturlig utløste skred. </a:t>
            </a:r>
          </a:p>
          <a:p>
            <a:pPr lvl="0"/>
            <a:r>
              <a:rPr lang="nb-NO"/>
              <a:t>Konsekvens for veger/bebyggelse:Noen utsatte steder er i fare. Enkelte forebyggende tiltak anbefales på disse stedene. </a:t>
            </a:r>
          </a:p>
          <a:p>
            <a:pPr lvl="0"/>
            <a:endParaRPr lang="nb-NO"/>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967C63-DF22-4591-9DA9-7C2448CAD4C6}" type="slidenum">
              <a:t>9</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62080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Snødekket har svake bindinger i de fleste brattheng*. </a:t>
            </a:r>
          </a:p>
          <a:p>
            <a:pPr lvl="0"/>
            <a:r>
              <a:rPr lang="nb-NO"/>
              <a:t>Skredutløsning er sannsynlig også ved liten tilleggsbelastning** i mange brattheng*. Under spesielle forhold forventes det mange middels store og noen store naturlig utløste skred. </a:t>
            </a:r>
          </a:p>
          <a:p>
            <a:pPr lvl="0"/>
            <a:r>
              <a:rPr lang="nb-NO"/>
              <a:t>Konsekvens for veger/bebyggelse:Mange utsatte steder er i fare. Forebyggende tiltak anbefales på disse stedene. </a:t>
            </a:r>
          </a:p>
          <a:p>
            <a:pPr lvl="0"/>
            <a:endParaRPr lang="nb-NO"/>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8227EF-CC97-4996-9F6E-AC131858945B}" type="slidenum">
              <a:t>10</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31361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Snødekket har generelt svake bindinger og er svært ustabilt. </a:t>
            </a:r>
          </a:p>
          <a:p>
            <a:pPr lvl="0"/>
            <a:r>
              <a:rPr lang="nb-NO"/>
              <a:t>Mange store, i noen tilfeller svært store, naturlig utløste skred forventes, også i moderat bratt terreng*. </a:t>
            </a:r>
          </a:p>
          <a:p>
            <a:pPr lvl="0"/>
            <a:r>
              <a:rPr lang="nb-NO"/>
              <a:t>Konsekvens for veger/bebyggelse: Akutt fare. Omfattende sikkerhetstiltak. </a:t>
            </a:r>
          </a:p>
          <a:p>
            <a:pPr lvl="0"/>
            <a:endParaRPr lang="nb-NO"/>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1116BA6-42AA-4954-8118-C895076CE35B}" type="slidenum">
              <a:t>11</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2033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a:t>Størrelse og tilleggsbelastning</a:t>
            </a:r>
          </a:p>
          <a:p>
            <a:pPr lvl="0"/>
            <a:r>
              <a:rPr lang="nb-NO"/>
              <a:t>Utbredelse og tilleggsbelastning</a:t>
            </a:r>
          </a:p>
          <a:p>
            <a:pPr lvl="0"/>
            <a:endParaRPr lang="nb-NO"/>
          </a:p>
          <a:p>
            <a:pPr lvl="0"/>
            <a:r>
              <a:rPr lang="nb-NO"/>
              <a:t>For en 2D graf må to faktorer slås sammen</a:t>
            </a:r>
          </a:p>
          <a:p>
            <a:pPr lvl="0"/>
            <a:endParaRPr lang="nb-NO"/>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740873-DF4A-40A3-A466-A4AA769B6A81}" type="slidenum">
              <a:t>12</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87261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txBox="1">
            <a:spLocks noGrp="1"/>
          </p:cNvSpPr>
          <p:nvPr>
            <p:ph type="body" sz="quarter" idx="1"/>
          </p:nvPr>
        </p:nvSpPr>
        <p:spPr/>
        <p:txBody>
          <a:bodyPr/>
          <a:lstStyle/>
          <a:p>
            <a:pPr lvl="0"/>
            <a:r>
              <a:rPr lang="nb-NO" dirty="0"/>
              <a:t>Lett å forstår, men tross alt vanskelig å måle – standardisert utdanning?</a:t>
            </a:r>
          </a:p>
        </p:txBody>
      </p:sp>
      <p:sp>
        <p:nvSpPr>
          <p:cNvPr id="4" name="Plassholder for lysbildenumm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A89FA6-DF11-4C3A-B149-B66BF528813B}" type="slidenum">
              <a:t>13</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724842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3" name="bakgrunnsbilde"/>
          <p:cNvSpPr>
            <a:spLocks noGrp="1"/>
          </p:cNvSpPr>
          <p:nvPr>
            <p:ph type="pic" sz="quarter" idx="15" hasCustomPrompt="1"/>
          </p:nvPr>
        </p:nvSpPr>
        <p:spPr>
          <a:xfrm>
            <a:off x="0" y="0"/>
            <a:ext cx="12192000" cy="6858000"/>
          </a:xfrm>
          <a:pattFill prst="ltUpDiag">
            <a:fgClr>
              <a:schemeClr val="bg2">
                <a:lumMod val="75000"/>
              </a:schemeClr>
            </a:fgClr>
            <a:bgClr>
              <a:schemeClr val="bg2">
                <a:lumMod val="90000"/>
              </a:schemeClr>
            </a:bgClr>
          </a:pattFill>
        </p:spPr>
        <p:txBody>
          <a:bodyPr lIns="360000" tIns="468000" rIns="6840000"/>
          <a:lstStyle>
            <a:lvl1pPr marL="0" indent="0" algn="l">
              <a:spcBef>
                <a:spcPts val="0"/>
              </a:spcBef>
              <a:spcAft>
                <a:spcPts val="0"/>
              </a:spcAft>
              <a:buFontTx/>
              <a:buNone/>
              <a:defRPr sz="1200" baseline="0">
                <a:solidFill>
                  <a:schemeClr val="bg2">
                    <a:lumMod val="25000"/>
                  </a:schemeClr>
                </a:solidFill>
              </a:defRPr>
            </a:lvl1pPr>
          </a:lstStyle>
          <a:p>
            <a:r>
              <a:rPr lang="en-GB" dirty="0"/>
              <a:t>Dra inn et </a:t>
            </a:r>
            <a:r>
              <a:rPr lang="en-GB" dirty="0" err="1"/>
              <a:t>bilde</a:t>
            </a:r>
            <a:r>
              <a:rPr lang="en-GB" dirty="0"/>
              <a:t> for </a:t>
            </a:r>
            <a:r>
              <a:rPr lang="en-GB" dirty="0" err="1"/>
              <a:t>å</a:t>
            </a:r>
            <a:r>
              <a:rPr lang="en-GB" dirty="0"/>
              <a:t> </a:t>
            </a:r>
            <a:r>
              <a:rPr lang="en-GB" dirty="0" err="1"/>
              <a:t>legge</a:t>
            </a:r>
            <a:r>
              <a:rPr lang="en-GB" dirty="0"/>
              <a:t> </a:t>
            </a:r>
            <a:r>
              <a:rPr lang="en-GB" dirty="0" err="1"/>
              <a:t>til</a:t>
            </a:r>
            <a:r>
              <a:rPr lang="en-GB" dirty="0"/>
              <a:t> </a:t>
            </a:r>
            <a:r>
              <a:rPr lang="en-GB" dirty="0" err="1"/>
              <a:t>bakgrunn</a:t>
            </a:r>
            <a:r>
              <a:rPr lang="en-GB" dirty="0"/>
              <a:t>.</a:t>
            </a:r>
            <a:br>
              <a:rPr lang="en-GB" dirty="0"/>
            </a:br>
            <a:r>
              <a:rPr lang="en-GB" dirty="0"/>
              <a:t>Logo </a:t>
            </a:r>
            <a:r>
              <a:rPr lang="en-GB" dirty="0" err="1"/>
              <a:t>er</a:t>
            </a:r>
            <a:r>
              <a:rPr lang="en-GB" dirty="0"/>
              <a:t> </a:t>
            </a:r>
            <a:r>
              <a:rPr lang="en-GB" dirty="0" err="1"/>
              <a:t>lagt</a:t>
            </a:r>
            <a:r>
              <a:rPr lang="en-GB" dirty="0"/>
              <a:t> </a:t>
            </a:r>
            <a:r>
              <a:rPr lang="en-GB" dirty="0" err="1"/>
              <a:t>til</a:t>
            </a:r>
            <a:r>
              <a:rPr lang="en-GB" dirty="0"/>
              <a:t> </a:t>
            </a:r>
            <a:r>
              <a:rPr lang="en-GB" dirty="0" err="1"/>
              <a:t>som</a:t>
            </a:r>
            <a:r>
              <a:rPr lang="en-GB" dirty="0"/>
              <a:t> </a:t>
            </a:r>
            <a:r>
              <a:rPr lang="en-GB" dirty="0" err="1"/>
              <a:t>bunntekstelement</a:t>
            </a:r>
            <a:r>
              <a:rPr lang="en-GB" dirty="0"/>
              <a:t> for </a:t>
            </a:r>
            <a:r>
              <a:rPr lang="en-GB" dirty="0" err="1"/>
              <a:t>å</a:t>
            </a:r>
            <a:r>
              <a:rPr lang="en-GB" dirty="0"/>
              <a:t> </a:t>
            </a:r>
            <a:r>
              <a:rPr lang="en-GB" dirty="0" err="1"/>
              <a:t>komme</a:t>
            </a:r>
            <a:r>
              <a:rPr lang="en-GB" dirty="0"/>
              <a:t> over </a:t>
            </a:r>
            <a:r>
              <a:rPr lang="en-GB" dirty="0" err="1"/>
              <a:t>bildet</a:t>
            </a:r>
            <a:r>
              <a:rPr lang="en-GB" dirty="0"/>
              <a:t>. For</a:t>
            </a:r>
            <a:r>
              <a:rPr lang="en-GB" baseline="0" dirty="0"/>
              <a:t> </a:t>
            </a:r>
            <a:r>
              <a:rPr lang="en-GB" baseline="0" dirty="0" err="1"/>
              <a:t>å</a:t>
            </a:r>
            <a:r>
              <a:rPr lang="en-GB" baseline="0" dirty="0"/>
              <a:t> </a:t>
            </a:r>
            <a:r>
              <a:rPr lang="en-GB" baseline="0" dirty="0" err="1"/>
              <a:t>vise</a:t>
            </a:r>
            <a:r>
              <a:rPr lang="en-GB" baseline="0" dirty="0"/>
              <a:t> (</a:t>
            </a:r>
            <a:r>
              <a:rPr lang="en-GB" baseline="0" dirty="0" err="1"/>
              <a:t>hvis</a:t>
            </a:r>
            <a:r>
              <a:rPr lang="en-GB" baseline="0" dirty="0"/>
              <a:t> den </a:t>
            </a:r>
            <a:r>
              <a:rPr lang="en-GB" baseline="0" dirty="0" err="1"/>
              <a:t>ikke</a:t>
            </a:r>
            <a:r>
              <a:rPr lang="en-GB" baseline="0" dirty="0"/>
              <a:t> </a:t>
            </a:r>
            <a:r>
              <a:rPr lang="en-GB" baseline="0" dirty="0" err="1"/>
              <a:t>vises</a:t>
            </a:r>
            <a:r>
              <a:rPr lang="en-GB" baseline="0" dirty="0"/>
              <a:t>): </a:t>
            </a:r>
            <a:br>
              <a:rPr lang="en-GB" baseline="0" dirty="0"/>
            </a:br>
            <a:r>
              <a:rPr lang="en-GB" baseline="0" dirty="0"/>
              <a:t>1. I </a:t>
            </a:r>
            <a:r>
              <a:rPr lang="en-GB" baseline="0" dirty="0" err="1"/>
              <a:t>topplinja</a:t>
            </a:r>
            <a:r>
              <a:rPr lang="en-GB" baseline="0" dirty="0"/>
              <a:t> (</a:t>
            </a:r>
            <a:r>
              <a:rPr lang="en-GB" baseline="0" dirty="0" err="1"/>
              <a:t>båndet</a:t>
            </a:r>
            <a:r>
              <a:rPr lang="en-GB" baseline="0" dirty="0"/>
              <a:t>) under Sett inn, </a:t>
            </a:r>
            <a:r>
              <a:rPr lang="en-GB" baseline="0" dirty="0" err="1"/>
              <a:t>velg</a:t>
            </a:r>
            <a:r>
              <a:rPr lang="en-GB" baseline="0" dirty="0"/>
              <a:t>  </a:t>
            </a:r>
            <a:r>
              <a:rPr lang="en-GB" baseline="0" dirty="0" err="1"/>
              <a:t>Topptekst</a:t>
            </a:r>
            <a:r>
              <a:rPr lang="en-GB" baseline="0" dirty="0"/>
              <a:t> </a:t>
            </a:r>
            <a:r>
              <a:rPr lang="en-GB" baseline="0" dirty="0" err="1"/>
              <a:t>og</a:t>
            </a:r>
            <a:r>
              <a:rPr lang="en-GB" baseline="0" dirty="0"/>
              <a:t> </a:t>
            </a:r>
            <a:r>
              <a:rPr lang="en-GB" baseline="0" dirty="0" err="1"/>
              <a:t>bunntekst</a:t>
            </a:r>
            <a:br>
              <a:rPr lang="en-GB" baseline="0" dirty="0"/>
            </a:br>
            <a:r>
              <a:rPr lang="en-GB" baseline="0" dirty="0"/>
              <a:t>2. I </a:t>
            </a:r>
            <a:r>
              <a:rPr lang="en-GB" baseline="0" dirty="0" err="1"/>
              <a:t>vinduet</a:t>
            </a:r>
            <a:r>
              <a:rPr lang="en-GB" baseline="0" dirty="0"/>
              <a:t> </a:t>
            </a:r>
            <a:r>
              <a:rPr lang="en-GB" baseline="0" dirty="0" err="1"/>
              <a:t>som</a:t>
            </a:r>
            <a:r>
              <a:rPr lang="en-GB" baseline="0" dirty="0"/>
              <a:t> </a:t>
            </a:r>
            <a:r>
              <a:rPr lang="en-GB" baseline="0" dirty="0" err="1"/>
              <a:t>åpnes</a:t>
            </a:r>
            <a:r>
              <a:rPr lang="en-GB" baseline="0" dirty="0"/>
              <a:t>, </a:t>
            </a:r>
            <a:r>
              <a:rPr lang="en-GB" baseline="0" dirty="0" err="1"/>
              <a:t>merk</a:t>
            </a:r>
            <a:r>
              <a:rPr lang="en-GB" baseline="0" dirty="0"/>
              <a:t> </a:t>
            </a:r>
            <a:r>
              <a:rPr lang="en-GB" baseline="0" dirty="0" err="1"/>
              <a:t>av</a:t>
            </a:r>
            <a:r>
              <a:rPr lang="en-GB" baseline="0" dirty="0"/>
              <a:t> </a:t>
            </a:r>
            <a:r>
              <a:rPr lang="en-GB" baseline="0" dirty="0" err="1"/>
              <a:t>i</a:t>
            </a:r>
            <a:r>
              <a:rPr lang="en-GB" baseline="0" dirty="0"/>
              <a:t> </a:t>
            </a:r>
            <a:r>
              <a:rPr lang="en-GB" baseline="0" dirty="0" err="1"/>
              <a:t>feltet</a:t>
            </a:r>
            <a:r>
              <a:rPr lang="en-GB" baseline="0" dirty="0"/>
              <a:t> for “</a:t>
            </a:r>
            <a:r>
              <a:rPr lang="en-GB" baseline="0" dirty="0" err="1"/>
              <a:t>Bunntekst</a:t>
            </a:r>
            <a:r>
              <a:rPr lang="en-GB" baseline="0" dirty="0"/>
              <a:t>”</a:t>
            </a:r>
            <a:br>
              <a:rPr lang="en-GB" baseline="0" dirty="0"/>
            </a:br>
            <a:r>
              <a:rPr lang="en-GB" baseline="0" dirty="0"/>
              <a:t>3. </a:t>
            </a:r>
            <a:r>
              <a:rPr lang="en-GB" baseline="0" dirty="0" err="1"/>
              <a:t>Trykk</a:t>
            </a:r>
            <a:r>
              <a:rPr lang="en-GB" baseline="0" dirty="0"/>
              <a:t> </a:t>
            </a:r>
            <a:r>
              <a:rPr lang="en-GB" baseline="0" dirty="0" err="1"/>
              <a:t>på</a:t>
            </a:r>
            <a:r>
              <a:rPr lang="en-GB" baseline="0" dirty="0"/>
              <a:t> ”</a:t>
            </a:r>
            <a:r>
              <a:rPr lang="en-GB" baseline="0" dirty="0" err="1"/>
              <a:t>Bruk</a:t>
            </a:r>
            <a:r>
              <a:rPr lang="en-GB" baseline="0" dirty="0"/>
              <a:t>” (</a:t>
            </a:r>
            <a:r>
              <a:rPr lang="en-GB" baseline="0" dirty="0" err="1"/>
              <a:t>Ikke</a:t>
            </a:r>
            <a:r>
              <a:rPr lang="en-GB" baseline="0" dirty="0"/>
              <a:t> “</a:t>
            </a:r>
            <a:r>
              <a:rPr lang="en-GB" baseline="0" dirty="0" err="1"/>
              <a:t>Bruk</a:t>
            </a:r>
            <a:r>
              <a:rPr lang="en-GB" baseline="0" dirty="0"/>
              <a:t> </a:t>
            </a:r>
            <a:r>
              <a:rPr lang="en-GB" baseline="0" dirty="0" err="1"/>
              <a:t>alle</a:t>
            </a:r>
            <a:r>
              <a:rPr lang="en-GB" baseline="0" dirty="0"/>
              <a:t>”)</a:t>
            </a:r>
            <a:br>
              <a:rPr lang="en-GB" baseline="0" dirty="0"/>
            </a:br>
            <a:br>
              <a:rPr lang="en-GB" baseline="0" dirty="0"/>
            </a:br>
            <a:r>
              <a:rPr lang="en-GB" baseline="0" dirty="0"/>
              <a:t>For </a:t>
            </a:r>
            <a:r>
              <a:rPr lang="en-GB" baseline="0" dirty="0" err="1"/>
              <a:t>å</a:t>
            </a:r>
            <a:r>
              <a:rPr lang="en-GB" baseline="0" dirty="0"/>
              <a:t> </a:t>
            </a:r>
            <a:r>
              <a:rPr lang="en-GB" baseline="0" dirty="0" err="1"/>
              <a:t>endre</a:t>
            </a:r>
            <a:r>
              <a:rPr lang="en-GB" baseline="0" dirty="0"/>
              <a:t> </a:t>
            </a:r>
            <a:r>
              <a:rPr lang="en-GB" baseline="0" dirty="0" err="1"/>
              <a:t>utsnitt</a:t>
            </a:r>
            <a:r>
              <a:rPr lang="en-GB" baseline="0" dirty="0"/>
              <a:t>:</a:t>
            </a:r>
            <a:br>
              <a:rPr lang="en-GB" baseline="0" dirty="0"/>
            </a:br>
            <a:r>
              <a:rPr lang="en-GB" baseline="0" dirty="0"/>
              <a:t>1. I </a:t>
            </a:r>
            <a:r>
              <a:rPr lang="en-GB" baseline="0" dirty="0" err="1"/>
              <a:t>Båndet</a:t>
            </a:r>
            <a:r>
              <a:rPr lang="en-GB" baseline="0" dirty="0"/>
              <a:t>, </a:t>
            </a:r>
            <a:r>
              <a:rPr lang="en-GB" baseline="0" dirty="0" err="1"/>
              <a:t>velg</a:t>
            </a:r>
            <a:r>
              <a:rPr lang="en-GB" baseline="0" dirty="0"/>
              <a:t> </a:t>
            </a:r>
            <a:r>
              <a:rPr lang="en-GB" baseline="0" dirty="0" err="1"/>
              <a:t>Bildeformat-fanen</a:t>
            </a:r>
            <a:r>
              <a:rPr lang="en-GB" baseline="0" dirty="0"/>
              <a:t>.</a:t>
            </a:r>
            <a:br>
              <a:rPr lang="en-GB" baseline="0" dirty="0"/>
            </a:br>
            <a:r>
              <a:rPr lang="en-GB" baseline="0" dirty="0"/>
              <a:t>2. </a:t>
            </a:r>
            <a:r>
              <a:rPr lang="en-GB" baseline="0" dirty="0" err="1"/>
              <a:t>Klikk</a:t>
            </a:r>
            <a:r>
              <a:rPr lang="en-GB" baseline="0" dirty="0"/>
              <a:t> </a:t>
            </a:r>
            <a:r>
              <a:rPr lang="en-GB" baseline="0" dirty="0" err="1"/>
              <a:t>Beskjær-knappen</a:t>
            </a:r>
            <a:br>
              <a:rPr lang="en-GB" baseline="0" dirty="0"/>
            </a:br>
            <a:r>
              <a:rPr lang="en-GB" baseline="0" dirty="0"/>
              <a:t>3. </a:t>
            </a:r>
            <a:r>
              <a:rPr lang="en-GB" baseline="0" dirty="0" err="1"/>
              <a:t>Flytt</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dra</a:t>
            </a:r>
            <a:r>
              <a:rPr lang="en-GB" baseline="0" dirty="0"/>
              <a:t> </a:t>
            </a:r>
            <a:r>
              <a:rPr lang="en-GB" baseline="0" dirty="0" err="1"/>
              <a:t>i</a:t>
            </a:r>
            <a:r>
              <a:rPr lang="en-GB" baseline="0" dirty="0"/>
              <a:t> </a:t>
            </a:r>
            <a:r>
              <a:rPr lang="en-GB" baseline="0" dirty="0" err="1"/>
              <a:t>bildets</a:t>
            </a:r>
            <a:r>
              <a:rPr lang="en-GB" baseline="0" dirty="0"/>
              <a:t> </a:t>
            </a:r>
            <a:r>
              <a:rPr lang="en-GB" baseline="0" dirty="0" err="1"/>
              <a:t>kanter</a:t>
            </a:r>
            <a:r>
              <a:rPr lang="en-GB" baseline="0" dirty="0"/>
              <a:t> for </a:t>
            </a:r>
            <a:r>
              <a:rPr lang="en-GB" baseline="0" dirty="0" err="1"/>
              <a:t>å</a:t>
            </a:r>
            <a:r>
              <a:rPr lang="en-GB" baseline="0" dirty="0"/>
              <a:t> </a:t>
            </a:r>
            <a:r>
              <a:rPr lang="en-GB" baseline="0" dirty="0" err="1"/>
              <a:t>endre</a:t>
            </a:r>
            <a:r>
              <a:rPr lang="en-GB" baseline="0" dirty="0"/>
              <a:t> </a:t>
            </a:r>
            <a:r>
              <a:rPr lang="en-GB" baseline="0" dirty="0" err="1"/>
              <a:t>utsnitt</a:t>
            </a:r>
            <a:br>
              <a:rPr lang="en-GB" baseline="0" dirty="0"/>
            </a:br>
            <a:r>
              <a:rPr lang="en-GB" baseline="0" dirty="0"/>
              <a:t>4. </a:t>
            </a:r>
            <a:r>
              <a:rPr lang="en-GB" baseline="0" dirty="0" err="1"/>
              <a:t>Klikk</a:t>
            </a:r>
            <a:r>
              <a:rPr lang="en-GB" baseline="0" dirty="0"/>
              <a:t> </a:t>
            </a:r>
            <a:r>
              <a:rPr lang="en-GB" baseline="0" dirty="0" err="1"/>
              <a:t>utenfor</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på</a:t>
            </a:r>
            <a:r>
              <a:rPr lang="en-GB" baseline="0" dirty="0"/>
              <a:t> </a:t>
            </a:r>
            <a:r>
              <a:rPr lang="en-GB" baseline="0" dirty="0" err="1"/>
              <a:t>Beskjær-knappen</a:t>
            </a:r>
            <a:r>
              <a:rPr lang="en-GB" baseline="0" dirty="0"/>
              <a:t> </a:t>
            </a:r>
            <a:r>
              <a:rPr lang="en-GB" baseline="0" dirty="0" err="1"/>
              <a:t>når</a:t>
            </a:r>
            <a:r>
              <a:rPr lang="en-GB" baseline="0" dirty="0"/>
              <a:t> du </a:t>
            </a:r>
            <a:r>
              <a:rPr lang="en-GB" baseline="0" dirty="0" err="1"/>
              <a:t>er</a:t>
            </a:r>
            <a:r>
              <a:rPr lang="en-GB" baseline="0" dirty="0"/>
              <a:t> </a:t>
            </a:r>
            <a:r>
              <a:rPr lang="en-GB" baseline="0" dirty="0" err="1"/>
              <a:t>ferdig</a:t>
            </a:r>
            <a:r>
              <a:rPr lang="en-GB" baseline="0" dirty="0"/>
              <a:t>. </a:t>
            </a:r>
          </a:p>
        </p:txBody>
      </p:sp>
      <p:sp>
        <p:nvSpPr>
          <p:cNvPr id="10" name="Navn"/>
          <p:cNvSpPr>
            <a:spLocks noGrp="1"/>
          </p:cNvSpPr>
          <p:nvPr>
            <p:ph type="body" sz="quarter" idx="13" hasCustomPrompt="1"/>
          </p:nvPr>
        </p:nvSpPr>
        <p:spPr>
          <a:xfrm>
            <a:off x="1776607" y="4637021"/>
            <a:ext cx="8638785" cy="314325"/>
          </a:xfrm>
        </p:spPr>
        <p:txBody>
          <a:bodyPr tIns="18000" bIns="18000"/>
          <a:lstStyle>
            <a:lvl1pPr marL="0" indent="0" algn="ctr">
              <a:buFontTx/>
              <a:buNone/>
              <a:defRPr sz="1950" b="0" i="0">
                <a:solidFill>
                  <a:schemeClr val="bg1"/>
                </a:solidFill>
                <a:latin typeface="+mn-lt"/>
                <a:ea typeface="Gill Sans" charset="0"/>
                <a:cs typeface="Gill Sans" charset="0"/>
              </a:defRPr>
            </a:lvl1pPr>
          </a:lstStyle>
          <a:p>
            <a:pPr lvl="0"/>
            <a:r>
              <a:rPr lang="nb-NO" dirty="0"/>
              <a:t>Navn</a:t>
            </a:r>
          </a:p>
        </p:txBody>
      </p:sp>
      <p:sp>
        <p:nvSpPr>
          <p:cNvPr id="11" name="Stilling/tittel"/>
          <p:cNvSpPr>
            <a:spLocks noGrp="1"/>
          </p:cNvSpPr>
          <p:nvPr>
            <p:ph type="body" sz="quarter" idx="14" hasCustomPrompt="1"/>
          </p:nvPr>
        </p:nvSpPr>
        <p:spPr>
          <a:xfrm>
            <a:off x="1776607" y="4933113"/>
            <a:ext cx="8638785" cy="314325"/>
          </a:xfrm>
        </p:spPr>
        <p:txBody>
          <a:bodyPr tIns="18000" bIns="18000"/>
          <a:lstStyle>
            <a:lvl1pPr marL="0" indent="0" algn="ctr">
              <a:buFontTx/>
              <a:buNone/>
              <a:defRPr sz="1950" b="0" i="0">
                <a:solidFill>
                  <a:schemeClr val="bg1"/>
                </a:solidFill>
                <a:latin typeface="+mn-lt"/>
                <a:ea typeface="Gill Sans" charset="0"/>
                <a:cs typeface="Gill Sans" charset="0"/>
              </a:defRPr>
            </a:lvl1pPr>
          </a:lstStyle>
          <a:p>
            <a:pPr lvl="0"/>
            <a:r>
              <a:rPr lang="nb-NO" dirty="0"/>
              <a:t>Stilling / tittel</a:t>
            </a:r>
          </a:p>
        </p:txBody>
      </p:sp>
      <p:sp>
        <p:nvSpPr>
          <p:cNvPr id="3" name="Undertittel 2"/>
          <p:cNvSpPr>
            <a:spLocks noGrp="1"/>
          </p:cNvSpPr>
          <p:nvPr>
            <p:ph type="subTitle" idx="1" hasCustomPrompt="1"/>
          </p:nvPr>
        </p:nvSpPr>
        <p:spPr>
          <a:xfrm>
            <a:off x="1524000" y="3685564"/>
            <a:ext cx="9144000" cy="596150"/>
          </a:xfrm>
        </p:spPr>
        <p:txBody>
          <a:bodyPr tIns="18000" bIns="46800"/>
          <a:lstStyle>
            <a:lvl1pPr marL="0" indent="0" algn="ctr">
              <a:buNone/>
              <a:defRPr sz="255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a:t>
            </a:r>
            <a:endParaRPr lang="en-GB" dirty="0"/>
          </a:p>
        </p:txBody>
      </p:sp>
      <p:sp>
        <p:nvSpPr>
          <p:cNvPr id="2" name="Tittel 1"/>
          <p:cNvSpPr>
            <a:spLocks noGrp="1"/>
          </p:cNvSpPr>
          <p:nvPr>
            <p:ph type="ctrTitle" hasCustomPrompt="1"/>
          </p:nvPr>
        </p:nvSpPr>
        <p:spPr>
          <a:xfrm>
            <a:off x="1524000" y="2766645"/>
            <a:ext cx="9144000" cy="918919"/>
          </a:xfrm>
        </p:spPr>
        <p:txBody>
          <a:bodyPr anchor="b"/>
          <a:lstStyle>
            <a:lvl1pPr algn="ctr">
              <a:defRPr sz="2800" b="0" i="0" cap="all" baseline="0">
                <a:solidFill>
                  <a:schemeClr val="bg1"/>
                </a:solidFill>
                <a:latin typeface="+mj-lt"/>
                <a:ea typeface="Gill Sans" charset="0"/>
                <a:cs typeface="Gill Sans" charset="0"/>
              </a:defRPr>
            </a:lvl1pPr>
          </a:lstStyle>
          <a:p>
            <a:r>
              <a:rPr lang="nb-NO" dirty="0"/>
              <a:t>Presentasjonens tittel</a:t>
            </a:r>
            <a:endParaRPr lang="en-GB" dirty="0"/>
          </a:p>
        </p:txBody>
      </p:sp>
      <p:sp>
        <p:nvSpPr>
          <p:cNvPr id="5" name="LOGO (Plassholder for bunntekst)"/>
          <p:cNvSpPr>
            <a:spLocks noGrp="1" noChangeAspect="1"/>
          </p:cNvSpPr>
          <p:nvPr>
            <p:ph type="ftr" sz="quarter" idx="11"/>
          </p:nvPr>
        </p:nvSpPr>
        <p:spPr>
          <a:xfrm>
            <a:off x="5555559" y="1029377"/>
            <a:ext cx="1080882" cy="1441176"/>
          </a:xfrm>
          <a:blipFill>
            <a:blip r:embed="rId2"/>
            <a:stretch>
              <a:fillRect/>
            </a:stretch>
          </a:blipFill>
        </p:spPr>
        <p:txBody>
          <a:bodyPr/>
          <a:lstStyle>
            <a:lvl1pPr>
              <a:defRPr>
                <a:solidFill>
                  <a:schemeClr val="tx1">
                    <a:tint val="75000"/>
                    <a:alpha val="0"/>
                  </a:schemeClr>
                </a:solidFill>
              </a:defRPr>
            </a:lvl1pPr>
          </a:lstStyle>
          <a:p>
            <a:endParaRPr lang="en-GB"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5" name="Plassholder for bilde 4"/>
          <p:cNvSpPr>
            <a:spLocks noGrp="1"/>
          </p:cNvSpPr>
          <p:nvPr>
            <p:ph type="pic" sz="quarter" idx="10" hasCustomPrompt="1"/>
          </p:nvPr>
        </p:nvSpPr>
        <p:spPr>
          <a:xfrm>
            <a:off x="1" y="0"/>
            <a:ext cx="12192000" cy="6858000"/>
          </a:xfrm>
          <a:pattFill prst="ltUpDiag">
            <a:fgClr>
              <a:schemeClr val="bg2">
                <a:lumMod val="75000"/>
              </a:schemeClr>
            </a:fgClr>
            <a:bgClr>
              <a:schemeClr val="bg2">
                <a:lumMod val="90000"/>
              </a:schemeClr>
            </a:bgClr>
          </a:pattFill>
        </p:spPr>
        <p:txBody>
          <a:bodyPr lIns="1404000" tIns="720000" rIns="2160000" anchor="t" anchorCtr="0"/>
          <a:lstStyle>
            <a:lvl1pPr marL="0" marR="0" indent="0" algn="l" defTabSz="914400" rtl="0" eaLnBrk="1" fontAlgn="auto" latinLnBrk="0" hangingPunct="1">
              <a:lnSpc>
                <a:spcPct val="104000"/>
              </a:lnSpc>
              <a:spcBef>
                <a:spcPts val="0"/>
              </a:spcBef>
              <a:spcAft>
                <a:spcPts val="0"/>
              </a:spcAft>
              <a:buClr>
                <a:schemeClr val="accent1"/>
              </a:buClr>
              <a:buSzTx/>
              <a:buFont typeface="Arial" charset="0"/>
              <a:buNone/>
              <a:tabLst/>
              <a:defRPr sz="1200" baseline="0">
                <a:solidFill>
                  <a:schemeClr val="bg2">
                    <a:lumMod val="25000"/>
                  </a:schemeClr>
                </a:solidFill>
              </a:defRPr>
            </a:lvl1pPr>
          </a:lstStyle>
          <a:p>
            <a:r>
              <a:rPr lang="en-GB" dirty="0"/>
              <a:t>Dra inn et </a:t>
            </a:r>
            <a:r>
              <a:rPr lang="en-GB" dirty="0" err="1"/>
              <a:t>bilde</a:t>
            </a:r>
            <a:r>
              <a:rPr lang="en-GB" dirty="0"/>
              <a:t> for </a:t>
            </a:r>
            <a:r>
              <a:rPr lang="en-GB" dirty="0" err="1"/>
              <a:t>å</a:t>
            </a:r>
            <a:r>
              <a:rPr lang="en-GB" dirty="0"/>
              <a:t> </a:t>
            </a:r>
            <a:r>
              <a:rPr lang="en-GB" dirty="0" err="1"/>
              <a:t>legge</a:t>
            </a:r>
            <a:r>
              <a:rPr lang="en-GB" dirty="0"/>
              <a:t> </a:t>
            </a:r>
            <a:r>
              <a:rPr lang="en-GB" dirty="0" err="1"/>
              <a:t>til</a:t>
            </a:r>
            <a:r>
              <a:rPr lang="en-GB" dirty="0"/>
              <a:t> </a:t>
            </a:r>
            <a:r>
              <a:rPr lang="en-GB" dirty="0" err="1"/>
              <a:t>bakgrunn</a:t>
            </a:r>
            <a:r>
              <a:rPr lang="en-GB" dirty="0"/>
              <a:t>.</a:t>
            </a:r>
            <a:br>
              <a:rPr lang="en-GB" dirty="0"/>
            </a:br>
            <a:r>
              <a:rPr lang="en-GB" dirty="0"/>
              <a:t>Logo </a:t>
            </a:r>
            <a:r>
              <a:rPr lang="en-GB" dirty="0" err="1"/>
              <a:t>er</a:t>
            </a:r>
            <a:r>
              <a:rPr lang="en-GB" dirty="0"/>
              <a:t> </a:t>
            </a:r>
            <a:r>
              <a:rPr lang="en-GB" dirty="0" err="1"/>
              <a:t>lagt</a:t>
            </a:r>
            <a:r>
              <a:rPr lang="en-GB" dirty="0"/>
              <a:t> </a:t>
            </a:r>
            <a:r>
              <a:rPr lang="en-GB" dirty="0" err="1"/>
              <a:t>til</a:t>
            </a:r>
            <a:r>
              <a:rPr lang="en-GB" dirty="0"/>
              <a:t> </a:t>
            </a:r>
            <a:r>
              <a:rPr lang="en-GB" dirty="0" err="1"/>
              <a:t>som</a:t>
            </a:r>
            <a:r>
              <a:rPr lang="en-GB" dirty="0"/>
              <a:t> </a:t>
            </a:r>
            <a:r>
              <a:rPr lang="en-GB" dirty="0" err="1"/>
              <a:t>bunntekstelement</a:t>
            </a:r>
            <a:r>
              <a:rPr lang="en-GB" dirty="0"/>
              <a:t> for </a:t>
            </a:r>
            <a:r>
              <a:rPr lang="en-GB" dirty="0" err="1"/>
              <a:t>å</a:t>
            </a:r>
            <a:r>
              <a:rPr lang="en-GB" dirty="0"/>
              <a:t> </a:t>
            </a:r>
            <a:r>
              <a:rPr lang="en-GB" dirty="0" err="1"/>
              <a:t>komme</a:t>
            </a:r>
            <a:r>
              <a:rPr lang="en-GB" dirty="0"/>
              <a:t> over </a:t>
            </a:r>
            <a:r>
              <a:rPr lang="en-GB" dirty="0" err="1"/>
              <a:t>bildet</a:t>
            </a:r>
            <a:r>
              <a:rPr lang="en-GB" dirty="0"/>
              <a:t>. For</a:t>
            </a:r>
            <a:r>
              <a:rPr lang="en-GB" baseline="0" dirty="0"/>
              <a:t> </a:t>
            </a:r>
            <a:r>
              <a:rPr lang="en-GB" baseline="0" dirty="0" err="1"/>
              <a:t>å</a:t>
            </a:r>
            <a:r>
              <a:rPr lang="en-GB" baseline="0" dirty="0"/>
              <a:t> </a:t>
            </a:r>
            <a:r>
              <a:rPr lang="en-GB" baseline="0" dirty="0" err="1"/>
              <a:t>vise</a:t>
            </a:r>
            <a:r>
              <a:rPr lang="en-GB" baseline="0" dirty="0"/>
              <a:t> (</a:t>
            </a:r>
            <a:r>
              <a:rPr lang="en-GB" baseline="0" dirty="0" err="1"/>
              <a:t>hvis</a:t>
            </a:r>
            <a:r>
              <a:rPr lang="en-GB" baseline="0" dirty="0"/>
              <a:t> den </a:t>
            </a:r>
            <a:r>
              <a:rPr lang="en-GB" baseline="0" dirty="0" err="1"/>
              <a:t>ikke</a:t>
            </a:r>
            <a:r>
              <a:rPr lang="en-GB" baseline="0" dirty="0"/>
              <a:t> </a:t>
            </a:r>
            <a:r>
              <a:rPr lang="en-GB" baseline="0" dirty="0" err="1"/>
              <a:t>vises</a:t>
            </a:r>
            <a:r>
              <a:rPr lang="en-GB" baseline="0" dirty="0"/>
              <a:t>): </a:t>
            </a:r>
            <a:br>
              <a:rPr lang="en-GB" baseline="0" dirty="0"/>
            </a:br>
            <a:r>
              <a:rPr lang="en-GB" baseline="0" dirty="0"/>
              <a:t>1. I </a:t>
            </a:r>
            <a:r>
              <a:rPr lang="en-GB" baseline="0" dirty="0" err="1"/>
              <a:t>topplinja</a:t>
            </a:r>
            <a:r>
              <a:rPr lang="en-GB" baseline="0" dirty="0"/>
              <a:t> (</a:t>
            </a:r>
            <a:r>
              <a:rPr lang="en-GB" baseline="0" dirty="0" err="1"/>
              <a:t>båndet</a:t>
            </a:r>
            <a:r>
              <a:rPr lang="en-GB" baseline="0" dirty="0"/>
              <a:t>) under Sett inn, </a:t>
            </a:r>
            <a:r>
              <a:rPr lang="en-GB" baseline="0" dirty="0" err="1"/>
              <a:t>velg</a:t>
            </a:r>
            <a:r>
              <a:rPr lang="en-GB" baseline="0" dirty="0"/>
              <a:t>  </a:t>
            </a:r>
            <a:r>
              <a:rPr lang="en-GB" baseline="0" dirty="0" err="1"/>
              <a:t>Topptekst</a:t>
            </a:r>
            <a:r>
              <a:rPr lang="en-GB" baseline="0" dirty="0"/>
              <a:t> </a:t>
            </a:r>
            <a:r>
              <a:rPr lang="en-GB" baseline="0" dirty="0" err="1"/>
              <a:t>og</a:t>
            </a:r>
            <a:r>
              <a:rPr lang="en-GB" baseline="0" dirty="0"/>
              <a:t> </a:t>
            </a:r>
            <a:r>
              <a:rPr lang="en-GB" baseline="0" dirty="0" err="1"/>
              <a:t>bunntekst</a:t>
            </a:r>
            <a:br>
              <a:rPr lang="en-GB" baseline="0" dirty="0"/>
            </a:br>
            <a:r>
              <a:rPr lang="en-GB" baseline="0" dirty="0"/>
              <a:t>2. I </a:t>
            </a:r>
            <a:r>
              <a:rPr lang="en-GB" baseline="0" dirty="0" err="1"/>
              <a:t>vinduet</a:t>
            </a:r>
            <a:r>
              <a:rPr lang="en-GB" baseline="0" dirty="0"/>
              <a:t> </a:t>
            </a:r>
            <a:r>
              <a:rPr lang="en-GB" baseline="0" dirty="0" err="1"/>
              <a:t>som</a:t>
            </a:r>
            <a:r>
              <a:rPr lang="en-GB" baseline="0" dirty="0"/>
              <a:t> </a:t>
            </a:r>
            <a:r>
              <a:rPr lang="en-GB" baseline="0" dirty="0" err="1"/>
              <a:t>åpnes</a:t>
            </a:r>
            <a:r>
              <a:rPr lang="en-GB" baseline="0" dirty="0"/>
              <a:t>, </a:t>
            </a:r>
            <a:r>
              <a:rPr lang="en-GB" baseline="0" dirty="0" err="1"/>
              <a:t>merk</a:t>
            </a:r>
            <a:r>
              <a:rPr lang="en-GB" baseline="0" dirty="0"/>
              <a:t> </a:t>
            </a:r>
            <a:r>
              <a:rPr lang="en-GB" baseline="0" dirty="0" err="1"/>
              <a:t>av</a:t>
            </a:r>
            <a:r>
              <a:rPr lang="en-GB" baseline="0" dirty="0"/>
              <a:t> </a:t>
            </a:r>
            <a:r>
              <a:rPr lang="en-GB" baseline="0" dirty="0" err="1"/>
              <a:t>i</a:t>
            </a:r>
            <a:r>
              <a:rPr lang="en-GB" baseline="0" dirty="0"/>
              <a:t> </a:t>
            </a:r>
            <a:r>
              <a:rPr lang="en-GB" baseline="0" dirty="0" err="1"/>
              <a:t>feltet</a:t>
            </a:r>
            <a:r>
              <a:rPr lang="en-GB" baseline="0" dirty="0"/>
              <a:t> for “</a:t>
            </a:r>
            <a:r>
              <a:rPr lang="en-GB" baseline="0" dirty="0" err="1"/>
              <a:t>Bunntekst</a:t>
            </a:r>
            <a:r>
              <a:rPr lang="en-GB" baseline="0" dirty="0"/>
              <a:t>”</a:t>
            </a:r>
            <a:br>
              <a:rPr lang="en-GB" baseline="0" dirty="0"/>
            </a:br>
            <a:r>
              <a:rPr lang="en-GB" baseline="0" dirty="0"/>
              <a:t>3. </a:t>
            </a:r>
            <a:r>
              <a:rPr lang="en-GB" baseline="0" dirty="0" err="1"/>
              <a:t>Trykk</a:t>
            </a:r>
            <a:r>
              <a:rPr lang="en-GB" baseline="0" dirty="0"/>
              <a:t> </a:t>
            </a:r>
            <a:r>
              <a:rPr lang="en-GB" baseline="0" dirty="0" err="1"/>
              <a:t>på</a:t>
            </a:r>
            <a:r>
              <a:rPr lang="en-GB" baseline="0" dirty="0"/>
              <a:t> ”</a:t>
            </a:r>
            <a:r>
              <a:rPr lang="en-GB" baseline="0" dirty="0" err="1"/>
              <a:t>Bruk</a:t>
            </a:r>
            <a:r>
              <a:rPr lang="en-GB" baseline="0" dirty="0"/>
              <a:t>” (</a:t>
            </a:r>
            <a:r>
              <a:rPr lang="en-GB" baseline="0" dirty="0" err="1"/>
              <a:t>Ikke</a:t>
            </a:r>
            <a:r>
              <a:rPr lang="en-GB" baseline="0" dirty="0"/>
              <a:t> “</a:t>
            </a:r>
            <a:r>
              <a:rPr lang="en-GB" baseline="0" dirty="0" err="1"/>
              <a:t>Bruk</a:t>
            </a:r>
            <a:r>
              <a:rPr lang="en-GB" baseline="0" dirty="0"/>
              <a:t> </a:t>
            </a:r>
            <a:r>
              <a:rPr lang="en-GB" baseline="0" dirty="0" err="1"/>
              <a:t>alle</a:t>
            </a:r>
            <a:r>
              <a:rPr lang="en-GB" baseline="0" dirty="0"/>
              <a:t>”)</a:t>
            </a:r>
            <a:br>
              <a:rPr lang="en-GB" baseline="0" dirty="0"/>
            </a:br>
            <a:br>
              <a:rPr lang="en-GB" baseline="0" dirty="0"/>
            </a:br>
            <a:r>
              <a:rPr lang="en-GB" baseline="0" dirty="0"/>
              <a:t>For </a:t>
            </a:r>
            <a:r>
              <a:rPr lang="en-GB" baseline="0" dirty="0" err="1"/>
              <a:t>å</a:t>
            </a:r>
            <a:r>
              <a:rPr lang="en-GB" baseline="0" dirty="0"/>
              <a:t> </a:t>
            </a:r>
            <a:r>
              <a:rPr lang="en-GB" baseline="0" dirty="0" err="1"/>
              <a:t>endre</a:t>
            </a:r>
            <a:r>
              <a:rPr lang="en-GB" baseline="0" dirty="0"/>
              <a:t> </a:t>
            </a:r>
            <a:r>
              <a:rPr lang="en-GB" baseline="0" dirty="0" err="1"/>
              <a:t>utsnitt</a:t>
            </a:r>
            <a:r>
              <a:rPr lang="en-GB" baseline="0" dirty="0"/>
              <a:t>:</a:t>
            </a:r>
            <a:br>
              <a:rPr lang="en-GB" baseline="0" dirty="0"/>
            </a:br>
            <a:r>
              <a:rPr lang="en-GB" baseline="0" dirty="0"/>
              <a:t>1. I </a:t>
            </a:r>
            <a:r>
              <a:rPr lang="en-GB" baseline="0" dirty="0" err="1"/>
              <a:t>Båndet</a:t>
            </a:r>
            <a:r>
              <a:rPr lang="en-GB" baseline="0" dirty="0"/>
              <a:t>, </a:t>
            </a:r>
            <a:r>
              <a:rPr lang="en-GB" baseline="0" dirty="0" err="1"/>
              <a:t>velg</a:t>
            </a:r>
            <a:r>
              <a:rPr lang="en-GB" baseline="0" dirty="0"/>
              <a:t> </a:t>
            </a:r>
            <a:r>
              <a:rPr lang="en-GB" baseline="0" dirty="0" err="1"/>
              <a:t>Bildeformat-fanen</a:t>
            </a:r>
            <a:r>
              <a:rPr lang="en-GB" baseline="0" dirty="0"/>
              <a:t>.</a:t>
            </a:r>
            <a:br>
              <a:rPr lang="en-GB" baseline="0" dirty="0"/>
            </a:br>
            <a:r>
              <a:rPr lang="en-GB" baseline="0" dirty="0"/>
              <a:t>2. </a:t>
            </a:r>
            <a:r>
              <a:rPr lang="en-GB" baseline="0" dirty="0" err="1"/>
              <a:t>Klikk</a:t>
            </a:r>
            <a:r>
              <a:rPr lang="en-GB" baseline="0" dirty="0"/>
              <a:t> </a:t>
            </a:r>
            <a:r>
              <a:rPr lang="en-GB" baseline="0" dirty="0" err="1"/>
              <a:t>Beskjær-knappen</a:t>
            </a:r>
            <a:br>
              <a:rPr lang="en-GB" baseline="0" dirty="0"/>
            </a:br>
            <a:r>
              <a:rPr lang="en-GB" baseline="0" dirty="0"/>
              <a:t>3. </a:t>
            </a:r>
            <a:r>
              <a:rPr lang="en-GB" baseline="0" dirty="0" err="1"/>
              <a:t>Flytt</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dra</a:t>
            </a:r>
            <a:r>
              <a:rPr lang="en-GB" baseline="0" dirty="0"/>
              <a:t> </a:t>
            </a:r>
            <a:r>
              <a:rPr lang="en-GB" baseline="0" dirty="0" err="1"/>
              <a:t>i</a:t>
            </a:r>
            <a:r>
              <a:rPr lang="en-GB" baseline="0" dirty="0"/>
              <a:t> </a:t>
            </a:r>
            <a:r>
              <a:rPr lang="en-GB" baseline="0" dirty="0" err="1"/>
              <a:t>bildets</a:t>
            </a:r>
            <a:r>
              <a:rPr lang="en-GB" baseline="0" dirty="0"/>
              <a:t> </a:t>
            </a:r>
            <a:r>
              <a:rPr lang="en-GB" baseline="0" dirty="0" err="1"/>
              <a:t>kanter</a:t>
            </a:r>
            <a:r>
              <a:rPr lang="en-GB" baseline="0" dirty="0"/>
              <a:t> for </a:t>
            </a:r>
            <a:r>
              <a:rPr lang="en-GB" baseline="0" dirty="0" err="1"/>
              <a:t>å</a:t>
            </a:r>
            <a:r>
              <a:rPr lang="en-GB" baseline="0" dirty="0"/>
              <a:t> </a:t>
            </a:r>
            <a:r>
              <a:rPr lang="en-GB" baseline="0" dirty="0" err="1"/>
              <a:t>endre</a:t>
            </a:r>
            <a:r>
              <a:rPr lang="en-GB" baseline="0" dirty="0"/>
              <a:t> </a:t>
            </a:r>
            <a:r>
              <a:rPr lang="en-GB" baseline="0" dirty="0" err="1"/>
              <a:t>utsnitt</a:t>
            </a:r>
            <a:br>
              <a:rPr lang="en-GB" baseline="0" dirty="0"/>
            </a:br>
            <a:r>
              <a:rPr lang="en-GB" baseline="0" dirty="0"/>
              <a:t>4. </a:t>
            </a:r>
            <a:r>
              <a:rPr lang="en-GB" baseline="0" dirty="0" err="1"/>
              <a:t>Klikk</a:t>
            </a:r>
            <a:r>
              <a:rPr lang="en-GB" baseline="0" dirty="0"/>
              <a:t> </a:t>
            </a:r>
            <a:r>
              <a:rPr lang="en-GB" baseline="0" dirty="0" err="1"/>
              <a:t>utenfor</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på</a:t>
            </a:r>
            <a:r>
              <a:rPr lang="en-GB" baseline="0" dirty="0"/>
              <a:t> </a:t>
            </a:r>
            <a:r>
              <a:rPr lang="en-GB" baseline="0" dirty="0" err="1"/>
              <a:t>Beskjær-knappen</a:t>
            </a:r>
            <a:r>
              <a:rPr lang="en-GB" baseline="0" dirty="0"/>
              <a:t> </a:t>
            </a:r>
            <a:r>
              <a:rPr lang="en-GB" baseline="0" dirty="0" err="1"/>
              <a:t>når</a:t>
            </a:r>
            <a:r>
              <a:rPr lang="en-GB" baseline="0" dirty="0"/>
              <a:t> du </a:t>
            </a:r>
            <a:r>
              <a:rPr lang="en-GB" baseline="0" dirty="0" err="1"/>
              <a:t>er</a:t>
            </a:r>
            <a:r>
              <a:rPr lang="en-GB" baseline="0" dirty="0"/>
              <a:t> </a:t>
            </a:r>
            <a:r>
              <a:rPr lang="en-GB" baseline="0" dirty="0" err="1"/>
              <a:t>ferdig</a:t>
            </a:r>
            <a:r>
              <a:rPr lang="en-GB" baseline="0" dirty="0"/>
              <a:t>. </a:t>
            </a:r>
          </a:p>
        </p:txBody>
      </p:sp>
      <p:sp>
        <p:nvSpPr>
          <p:cNvPr id="6" name="Plassholder for bunntekst 5"/>
          <p:cNvSpPr>
            <a:spLocks noGrp="1"/>
          </p:cNvSpPr>
          <p:nvPr>
            <p:ph type="ftr" sz="quarter" idx="15"/>
          </p:nvPr>
        </p:nvSpPr>
        <p:spPr>
          <a:xfrm>
            <a:off x="0" y="406800"/>
            <a:ext cx="860400" cy="878400"/>
          </a:xfrm>
          <a:blipFill>
            <a:blip r:embed="rId2"/>
            <a:stretch>
              <a:fillRect/>
            </a:stretch>
          </a:blipFill>
        </p:spPr>
        <p:txBody>
          <a:bodyPr/>
          <a:lstStyle>
            <a:lvl1pPr>
              <a:defRPr>
                <a:solidFill>
                  <a:schemeClr val="tx1">
                    <a:tint val="75000"/>
                    <a:alpha val="0"/>
                  </a:schemeClr>
                </a:solidFill>
              </a:defRPr>
            </a:lvl1pPr>
          </a:lstStyle>
          <a:p>
            <a:endParaRPr lang="en-GB" dirty="0"/>
          </a:p>
        </p:txBody>
      </p:sp>
    </p:spTree>
  </p:cSld>
  <p:clrMapOvr>
    <a:masterClrMapping/>
  </p:clrMapOvr>
  <p:extLst>
    <p:ext uri="{DCECCB84-F9BA-43D5-87BE-67443E8EF086}">
      <p15:sldGuideLst xmlns:p15="http://schemas.microsoft.com/office/powerpoint/2012/main">
        <p15:guide id="1" pos="335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fer, grå bunn">
    <p:spTree>
      <p:nvGrpSpPr>
        <p:cNvPr id="1" name=""/>
        <p:cNvGrpSpPr/>
        <p:nvPr/>
      </p:nvGrpSpPr>
      <p:grpSpPr>
        <a:xfrm>
          <a:off x="0" y="0"/>
          <a:ext cx="0" cy="0"/>
          <a:chOff x="0" y="0"/>
          <a:chExt cx="0" cy="0"/>
        </a:xfrm>
      </p:grpSpPr>
      <p:sp>
        <p:nvSpPr>
          <p:cNvPr id="8" name="Grå bakgrunn"/>
          <p:cNvSpPr/>
          <p:nvPr userDrawn="1"/>
        </p:nvSpPr>
        <p:spPr>
          <a:xfrm>
            <a:off x="0" y="2636838"/>
            <a:ext cx="12192001" cy="4221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lassholder for diagram 5"/>
          <p:cNvSpPr>
            <a:spLocks noGrp="1"/>
          </p:cNvSpPr>
          <p:nvPr>
            <p:ph type="chart" sz="quarter" idx="10" hasCustomPrompt="1"/>
          </p:nvPr>
        </p:nvSpPr>
        <p:spPr>
          <a:xfrm>
            <a:off x="577850" y="2733173"/>
            <a:ext cx="6945313" cy="3731127"/>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9" name="Plassholder for diagram 5"/>
          <p:cNvSpPr>
            <a:spLocks noGrp="1"/>
          </p:cNvSpPr>
          <p:nvPr>
            <p:ph type="chart" sz="quarter" idx="11" hasCustomPrompt="1"/>
          </p:nvPr>
        </p:nvSpPr>
        <p:spPr>
          <a:xfrm>
            <a:off x="8237036" y="753978"/>
            <a:ext cx="2655553" cy="1941095"/>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10" name="Plassholder for diagram 5"/>
          <p:cNvSpPr>
            <a:spLocks noGrp="1"/>
          </p:cNvSpPr>
          <p:nvPr>
            <p:ph type="chart" sz="quarter" idx="12" hasCustomPrompt="1"/>
          </p:nvPr>
        </p:nvSpPr>
        <p:spPr>
          <a:xfrm>
            <a:off x="8237036" y="2733173"/>
            <a:ext cx="2655553" cy="1941095"/>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11" name="Plassholder for diagram 5"/>
          <p:cNvSpPr>
            <a:spLocks noGrp="1"/>
          </p:cNvSpPr>
          <p:nvPr>
            <p:ph type="chart" sz="quarter" idx="13" hasCustomPrompt="1"/>
          </p:nvPr>
        </p:nvSpPr>
        <p:spPr>
          <a:xfrm>
            <a:off x="8237036" y="4712368"/>
            <a:ext cx="2655553" cy="1941095"/>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3" name="Tittel 2"/>
          <p:cNvSpPr>
            <a:spLocks noGrp="1"/>
          </p:cNvSpPr>
          <p:nvPr>
            <p:ph type="title"/>
          </p:nvPr>
        </p:nvSpPr>
        <p:spPr>
          <a:xfrm>
            <a:off x="1037340" y="587553"/>
            <a:ext cx="6676445" cy="818667"/>
          </a:xfrm>
        </p:spPr>
        <p:txBody>
          <a:bodyPr/>
          <a:lstStyle/>
          <a:p>
            <a:r>
              <a:rPr lang="nb-NO"/>
              <a:t>Klikk for å redigere tittelstil</a:t>
            </a:r>
          </a:p>
        </p:txBody>
      </p:sp>
    </p:spTree>
  </p:cSld>
  <p:clrMapOvr>
    <a:masterClrMapping/>
  </p:clrMapOvr>
  <p:extLst>
    <p:ext uri="{DCECCB84-F9BA-43D5-87BE-67443E8EF086}">
      <p15:sldGuideLst xmlns:p15="http://schemas.microsoft.com/office/powerpoint/2012/main">
        <p15:guide id="1" pos="4951" userDrawn="1">
          <p15:clr>
            <a:srgbClr val="FBAE40"/>
          </p15:clr>
        </p15:guide>
        <p15:guide id="2" orient="horz" pos="16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fer - grå høyre">
    <p:spTree>
      <p:nvGrpSpPr>
        <p:cNvPr id="1" name=""/>
        <p:cNvGrpSpPr/>
        <p:nvPr/>
      </p:nvGrpSpPr>
      <p:grpSpPr>
        <a:xfrm>
          <a:off x="0" y="0"/>
          <a:ext cx="0" cy="0"/>
          <a:chOff x="0" y="0"/>
          <a:chExt cx="0" cy="0"/>
        </a:xfrm>
      </p:grpSpPr>
      <p:sp>
        <p:nvSpPr>
          <p:cNvPr id="8" name="Grå bakgrunn"/>
          <p:cNvSpPr/>
          <p:nvPr userDrawn="1"/>
        </p:nvSpPr>
        <p:spPr>
          <a:xfrm>
            <a:off x="7859713" y="0"/>
            <a:ext cx="43322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lassholder for diagram 5"/>
          <p:cNvSpPr>
            <a:spLocks noGrp="1"/>
          </p:cNvSpPr>
          <p:nvPr>
            <p:ph type="chart" sz="quarter" idx="11" hasCustomPrompt="1"/>
          </p:nvPr>
        </p:nvSpPr>
        <p:spPr>
          <a:xfrm>
            <a:off x="8237036" y="753978"/>
            <a:ext cx="2655553" cy="1941095"/>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10" name="Plassholder for diagram 5"/>
          <p:cNvSpPr>
            <a:spLocks noGrp="1"/>
          </p:cNvSpPr>
          <p:nvPr>
            <p:ph type="chart" sz="quarter" idx="12" hasCustomPrompt="1"/>
          </p:nvPr>
        </p:nvSpPr>
        <p:spPr>
          <a:xfrm>
            <a:off x="8237036" y="2733173"/>
            <a:ext cx="2655553" cy="1941095"/>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11" name="Plassholder for diagram 5"/>
          <p:cNvSpPr>
            <a:spLocks noGrp="1"/>
          </p:cNvSpPr>
          <p:nvPr>
            <p:ph type="chart" sz="quarter" idx="13" hasCustomPrompt="1"/>
          </p:nvPr>
        </p:nvSpPr>
        <p:spPr>
          <a:xfrm>
            <a:off x="8237036" y="4712368"/>
            <a:ext cx="2655553" cy="1941095"/>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12" name="Plassholder for diagram 5"/>
          <p:cNvSpPr>
            <a:spLocks noGrp="1"/>
          </p:cNvSpPr>
          <p:nvPr>
            <p:ph type="chart" sz="quarter" idx="10" hasCustomPrompt="1"/>
          </p:nvPr>
        </p:nvSpPr>
        <p:spPr>
          <a:xfrm>
            <a:off x="577850" y="2733173"/>
            <a:ext cx="6945313" cy="3731127"/>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3" name="Tittel 2"/>
          <p:cNvSpPr>
            <a:spLocks noGrp="1"/>
          </p:cNvSpPr>
          <p:nvPr>
            <p:ph type="title"/>
          </p:nvPr>
        </p:nvSpPr>
        <p:spPr>
          <a:xfrm>
            <a:off x="1037340" y="587553"/>
            <a:ext cx="6485823" cy="818667"/>
          </a:xfrm>
        </p:spPr>
        <p:txBody>
          <a:bodyPr/>
          <a:lstStyle/>
          <a:p>
            <a:r>
              <a:rPr lang="nb-NO"/>
              <a:t>Klikk for å redigere tittelstil</a:t>
            </a:r>
          </a:p>
        </p:txBody>
      </p:sp>
    </p:spTree>
  </p:cSld>
  <p:clrMapOvr>
    <a:masterClrMapping/>
  </p:clrMapOvr>
  <p:extLst>
    <p:ext uri="{DCECCB84-F9BA-43D5-87BE-67443E8EF086}">
      <p15:sldGuideLst xmlns:p15="http://schemas.microsoft.com/office/powerpoint/2012/main">
        <p15:guide id="1" pos="495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602680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54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
    <p:bg>
      <p:bgPr>
        <a:solidFill>
          <a:schemeClr val="accent1"/>
        </a:solidFill>
        <a:effectLst/>
      </p:bgPr>
    </p:bg>
    <p:spTree>
      <p:nvGrpSpPr>
        <p:cNvPr id="1" name=""/>
        <p:cNvGrpSpPr/>
        <p:nvPr/>
      </p:nvGrpSpPr>
      <p:grpSpPr>
        <a:xfrm>
          <a:off x="0" y="0"/>
          <a:ext cx="0" cy="0"/>
          <a:chOff x="0" y="0"/>
          <a:chExt cx="0" cy="0"/>
        </a:xfrm>
      </p:grpSpPr>
      <p:sp>
        <p:nvSpPr>
          <p:cNvPr id="8" name="Plassholder for tekst 7"/>
          <p:cNvSpPr>
            <a:spLocks noGrp="1"/>
          </p:cNvSpPr>
          <p:nvPr>
            <p:ph type="body" sz="quarter" idx="10" hasCustomPrompt="1"/>
          </p:nvPr>
        </p:nvSpPr>
        <p:spPr>
          <a:xfrm>
            <a:off x="1039131" y="2270352"/>
            <a:ext cx="7946607" cy="514115"/>
          </a:xfrm>
        </p:spPr>
        <p:txBody>
          <a:bodyPr>
            <a:spAutoFit/>
          </a:bodyPr>
          <a:lstStyle>
            <a:lvl1pPr marL="0" indent="0">
              <a:spcBef>
                <a:spcPts val="0"/>
              </a:spcBef>
              <a:spcAft>
                <a:spcPts val="0"/>
              </a:spcAft>
              <a:buFont typeface="Arial" charset="0"/>
              <a:buNone/>
              <a:defRPr sz="2800" spc="-30" baseline="0">
                <a:solidFill>
                  <a:schemeClr val="bg1"/>
                </a:solidFill>
              </a:defRPr>
            </a:lvl1pPr>
            <a:lvl2pPr marL="0" indent="0">
              <a:buFont typeface="Arial" charset="0"/>
              <a:buNone/>
              <a:defRPr/>
            </a:lvl2pPr>
            <a:lvl3pPr marL="914400" indent="0">
              <a:buNone/>
              <a:defRPr/>
            </a:lvl3pPr>
            <a:lvl4pPr marL="1371600" indent="0">
              <a:buNone/>
              <a:defRPr/>
            </a:lvl4pPr>
            <a:lvl5pPr marL="1828800" indent="0">
              <a:buNone/>
              <a:defRPr/>
            </a:lvl5pPr>
          </a:lstStyle>
          <a:p>
            <a:pPr lvl="0"/>
            <a:r>
              <a:rPr lang="nb-NO" dirty="0"/>
              <a:t>Klikk for å legge til sitat</a:t>
            </a:r>
          </a:p>
        </p:txBody>
      </p:sp>
    </p:spTree>
    <p:extLst>
      <p:ext uri="{BB962C8B-B14F-4D97-AF65-F5344CB8AC3E}">
        <p14:creationId xmlns:p14="http://schemas.microsoft.com/office/powerpoint/2010/main" val="169133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isoppslag">
    <p:bg>
      <p:bgPr>
        <a:solidFill>
          <a:schemeClr val="accent1"/>
        </a:solidFill>
        <a:effectLst/>
      </p:bgPr>
    </p:bg>
    <p:spTree>
      <p:nvGrpSpPr>
        <p:cNvPr id="1" name=""/>
        <p:cNvGrpSpPr/>
        <p:nvPr/>
      </p:nvGrpSpPr>
      <p:grpSpPr>
        <a:xfrm>
          <a:off x="0" y="0"/>
          <a:ext cx="0" cy="0"/>
          <a:chOff x="0" y="0"/>
          <a:chExt cx="0" cy="0"/>
        </a:xfrm>
      </p:grpSpPr>
      <p:sp>
        <p:nvSpPr>
          <p:cNvPr id="7" name="Plassholder for bilde 4"/>
          <p:cNvSpPr>
            <a:spLocks noGrp="1"/>
          </p:cNvSpPr>
          <p:nvPr>
            <p:ph type="pic" sz="quarter" idx="10" hasCustomPrompt="1"/>
          </p:nvPr>
        </p:nvSpPr>
        <p:spPr>
          <a:xfrm>
            <a:off x="1757778" y="568172"/>
            <a:ext cx="3923931" cy="5770484"/>
          </a:xfrm>
          <a:pattFill prst="ltUpDiag">
            <a:fgClr>
              <a:schemeClr val="bg2">
                <a:lumMod val="75000"/>
              </a:schemeClr>
            </a:fgClr>
            <a:bgClr>
              <a:schemeClr val="bg2">
                <a:lumMod val="90000"/>
              </a:schemeClr>
            </a:bgClr>
          </a:pattFill>
        </p:spPr>
        <p:txBody>
          <a:bodyPr tIns="720000" bIns="46800" anchor="t" anchorCtr="0"/>
          <a:lstStyle>
            <a:lvl1pPr marL="0" indent="0" algn="l">
              <a:spcBef>
                <a:spcPts val="0"/>
              </a:spcBef>
              <a:spcAft>
                <a:spcPts val="0"/>
              </a:spcAft>
              <a:buFont typeface="Arial" charset="0"/>
              <a:buNone/>
              <a:defRPr sz="1200" baseline="0">
                <a:solidFill>
                  <a:schemeClr val="bg2">
                    <a:lumMod val="25000"/>
                  </a:schemeClr>
                </a:solidFill>
              </a:defRPr>
            </a:lvl1pPr>
          </a:lstStyle>
          <a:p>
            <a:r>
              <a:rPr lang="en-GB" dirty="0"/>
              <a:t>Dra inn et </a:t>
            </a:r>
            <a:r>
              <a:rPr lang="en-GB" dirty="0" err="1"/>
              <a:t>bilde</a:t>
            </a:r>
            <a:r>
              <a:rPr lang="en-GB" dirty="0"/>
              <a:t> </a:t>
            </a:r>
            <a:r>
              <a:rPr lang="en-GB" dirty="0" err="1"/>
              <a:t>eller</a:t>
            </a:r>
            <a:r>
              <a:rPr lang="en-GB" dirty="0"/>
              <a:t> </a:t>
            </a:r>
            <a:r>
              <a:rPr lang="en-GB" dirty="0" err="1"/>
              <a:t>trykk</a:t>
            </a:r>
            <a:r>
              <a:rPr lang="en-GB" dirty="0"/>
              <a:t> </a:t>
            </a:r>
            <a:r>
              <a:rPr lang="en-GB" dirty="0" err="1"/>
              <a:t>på</a:t>
            </a:r>
            <a:r>
              <a:rPr lang="en-GB" dirty="0"/>
              <a:t> </a:t>
            </a:r>
            <a:r>
              <a:rPr lang="en-GB" dirty="0" err="1"/>
              <a:t>ikonet</a:t>
            </a:r>
            <a:r>
              <a:rPr lang="en-GB" dirty="0"/>
              <a:t> for </a:t>
            </a:r>
            <a:r>
              <a:rPr lang="en-GB" dirty="0" err="1"/>
              <a:t>å</a:t>
            </a:r>
            <a:r>
              <a:rPr lang="en-GB" dirty="0"/>
              <a:t> </a:t>
            </a:r>
            <a:r>
              <a:rPr lang="en-GB" dirty="0" err="1"/>
              <a:t>legge</a:t>
            </a:r>
            <a:r>
              <a:rPr lang="en-GB" dirty="0"/>
              <a:t> </a:t>
            </a:r>
            <a:r>
              <a:rPr lang="en-GB" dirty="0" err="1"/>
              <a:t>til</a:t>
            </a:r>
            <a:br>
              <a:rPr lang="en-GB" dirty="0"/>
            </a:br>
            <a:br>
              <a:rPr lang="en-GB" dirty="0"/>
            </a:br>
            <a:r>
              <a:rPr lang="en-GB" baseline="0" dirty="0"/>
              <a:t>For </a:t>
            </a:r>
            <a:r>
              <a:rPr lang="en-GB" baseline="0" dirty="0" err="1"/>
              <a:t>å</a:t>
            </a:r>
            <a:r>
              <a:rPr lang="en-GB" baseline="0" dirty="0"/>
              <a:t> </a:t>
            </a:r>
            <a:r>
              <a:rPr lang="en-GB" baseline="0" dirty="0" err="1"/>
              <a:t>endre</a:t>
            </a:r>
            <a:r>
              <a:rPr lang="en-GB" baseline="0" dirty="0"/>
              <a:t> </a:t>
            </a:r>
            <a:r>
              <a:rPr lang="en-GB" baseline="0" dirty="0" err="1"/>
              <a:t>utsnitt</a:t>
            </a:r>
            <a:r>
              <a:rPr lang="en-GB" baseline="0" dirty="0"/>
              <a:t>:</a:t>
            </a:r>
            <a:br>
              <a:rPr lang="en-GB" baseline="0" dirty="0"/>
            </a:br>
            <a:r>
              <a:rPr lang="en-GB" baseline="0" dirty="0"/>
              <a:t>1. I </a:t>
            </a:r>
            <a:r>
              <a:rPr lang="en-GB" baseline="0" dirty="0" err="1"/>
              <a:t>Båndet</a:t>
            </a:r>
            <a:r>
              <a:rPr lang="en-GB" baseline="0" dirty="0"/>
              <a:t>, </a:t>
            </a:r>
            <a:r>
              <a:rPr lang="en-GB" baseline="0" dirty="0" err="1"/>
              <a:t>velg</a:t>
            </a:r>
            <a:r>
              <a:rPr lang="en-GB" baseline="0" dirty="0"/>
              <a:t> </a:t>
            </a:r>
            <a:r>
              <a:rPr lang="en-GB" baseline="0" dirty="0" err="1"/>
              <a:t>Bildeformat-fanen</a:t>
            </a:r>
            <a:r>
              <a:rPr lang="en-GB" baseline="0" dirty="0"/>
              <a:t>.</a:t>
            </a:r>
            <a:br>
              <a:rPr lang="en-GB" baseline="0" dirty="0"/>
            </a:br>
            <a:r>
              <a:rPr lang="en-GB" baseline="0" dirty="0"/>
              <a:t>2. </a:t>
            </a:r>
            <a:r>
              <a:rPr lang="en-GB" baseline="0" dirty="0" err="1"/>
              <a:t>Klikk</a:t>
            </a:r>
            <a:r>
              <a:rPr lang="en-GB" baseline="0" dirty="0"/>
              <a:t> </a:t>
            </a:r>
            <a:r>
              <a:rPr lang="en-GB" baseline="0" dirty="0" err="1"/>
              <a:t>Beskjær-knappen</a:t>
            </a:r>
            <a:br>
              <a:rPr lang="en-GB" baseline="0" dirty="0"/>
            </a:br>
            <a:r>
              <a:rPr lang="en-GB" baseline="0" dirty="0"/>
              <a:t>3. </a:t>
            </a:r>
            <a:r>
              <a:rPr lang="en-GB" baseline="0" dirty="0" err="1"/>
              <a:t>Flytt</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dra</a:t>
            </a:r>
            <a:r>
              <a:rPr lang="en-GB" baseline="0" dirty="0"/>
              <a:t> </a:t>
            </a:r>
            <a:r>
              <a:rPr lang="en-GB" baseline="0" dirty="0" err="1"/>
              <a:t>i</a:t>
            </a:r>
            <a:r>
              <a:rPr lang="en-GB" baseline="0" dirty="0"/>
              <a:t> </a:t>
            </a:r>
            <a:r>
              <a:rPr lang="en-GB" baseline="0" dirty="0" err="1"/>
              <a:t>bildets</a:t>
            </a:r>
            <a:r>
              <a:rPr lang="en-GB" baseline="0" dirty="0"/>
              <a:t> </a:t>
            </a:r>
            <a:r>
              <a:rPr lang="en-GB" baseline="0" dirty="0" err="1"/>
              <a:t>kanter</a:t>
            </a:r>
            <a:r>
              <a:rPr lang="en-GB" baseline="0" dirty="0"/>
              <a:t> for </a:t>
            </a:r>
            <a:r>
              <a:rPr lang="en-GB" baseline="0" dirty="0" err="1"/>
              <a:t>å</a:t>
            </a:r>
            <a:r>
              <a:rPr lang="en-GB" baseline="0" dirty="0"/>
              <a:t> </a:t>
            </a:r>
            <a:r>
              <a:rPr lang="en-GB" baseline="0" dirty="0" err="1"/>
              <a:t>endre</a:t>
            </a:r>
            <a:r>
              <a:rPr lang="en-GB" baseline="0" dirty="0"/>
              <a:t> </a:t>
            </a:r>
            <a:r>
              <a:rPr lang="en-GB" baseline="0" dirty="0" err="1"/>
              <a:t>utsnitt</a:t>
            </a:r>
            <a:br>
              <a:rPr lang="en-GB" baseline="0" dirty="0"/>
            </a:br>
            <a:r>
              <a:rPr lang="en-GB" baseline="0" dirty="0"/>
              <a:t>4. </a:t>
            </a:r>
            <a:r>
              <a:rPr lang="en-GB" baseline="0" dirty="0" err="1"/>
              <a:t>Klikk</a:t>
            </a:r>
            <a:r>
              <a:rPr lang="en-GB" baseline="0" dirty="0"/>
              <a:t> </a:t>
            </a:r>
            <a:r>
              <a:rPr lang="en-GB" baseline="0" dirty="0" err="1"/>
              <a:t>utenfor</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på</a:t>
            </a:r>
            <a:r>
              <a:rPr lang="en-GB" baseline="0" dirty="0"/>
              <a:t> </a:t>
            </a:r>
            <a:r>
              <a:rPr lang="en-GB" baseline="0" dirty="0" err="1"/>
              <a:t>Beskjær-knappen</a:t>
            </a:r>
            <a:r>
              <a:rPr lang="en-GB" baseline="0" dirty="0"/>
              <a:t> </a:t>
            </a:r>
            <a:r>
              <a:rPr lang="en-GB" baseline="0" dirty="0" err="1"/>
              <a:t>når</a:t>
            </a:r>
            <a:r>
              <a:rPr lang="en-GB" baseline="0" dirty="0"/>
              <a:t> du </a:t>
            </a:r>
            <a:r>
              <a:rPr lang="en-GB" baseline="0" dirty="0" err="1"/>
              <a:t>er</a:t>
            </a:r>
            <a:r>
              <a:rPr lang="en-GB" baseline="0" dirty="0"/>
              <a:t> </a:t>
            </a:r>
            <a:r>
              <a:rPr lang="en-GB" baseline="0" dirty="0" err="1"/>
              <a:t>ferdig</a:t>
            </a:r>
            <a:r>
              <a:rPr lang="en-GB" baseline="0" dirty="0"/>
              <a:t>. </a:t>
            </a:r>
          </a:p>
          <a:p>
            <a:endParaRPr lang="en-GB" dirty="0"/>
          </a:p>
        </p:txBody>
      </p:sp>
      <p:sp>
        <p:nvSpPr>
          <p:cNvPr id="9" name="Plassholder for tekst 8"/>
          <p:cNvSpPr>
            <a:spLocks noGrp="1"/>
          </p:cNvSpPr>
          <p:nvPr>
            <p:ph type="body" sz="quarter" idx="11" hasCustomPrompt="1"/>
          </p:nvPr>
        </p:nvSpPr>
        <p:spPr>
          <a:xfrm>
            <a:off x="5935288" y="568173"/>
            <a:ext cx="2959330" cy="5857566"/>
          </a:xfrm>
        </p:spPr>
        <p:txBody>
          <a:bodyPr anchor="b" anchorCtr="0">
            <a:normAutofit/>
          </a:bodyPr>
          <a:lstStyle>
            <a:lvl1pPr marL="0" indent="0">
              <a:lnSpc>
                <a:spcPct val="101000"/>
              </a:lnSpc>
              <a:buFont typeface="Arial" charset="0"/>
              <a:buNone/>
              <a:defRPr lang="nb-NO" sz="1500" smtClean="0">
                <a:solidFill>
                  <a:schemeClr val="bg1"/>
                </a:solidFill>
                <a:effectLst/>
              </a:defRPr>
            </a:lvl1pPr>
          </a:lstStyle>
          <a:p>
            <a:r>
              <a:rPr lang="nb-NO" dirty="0">
                <a:effectLst/>
                <a:latin typeface="Gill Sans" charset="0"/>
              </a:rPr>
              <a:t>Klikk for å skrive bildetekst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isoppslag og bilde">
    <p:bg>
      <p:bgPr>
        <a:solidFill>
          <a:schemeClr val="accent1"/>
        </a:solidFill>
        <a:effectLst/>
      </p:bgPr>
    </p:bg>
    <p:spTree>
      <p:nvGrpSpPr>
        <p:cNvPr id="1" name=""/>
        <p:cNvGrpSpPr/>
        <p:nvPr/>
      </p:nvGrpSpPr>
      <p:grpSpPr>
        <a:xfrm>
          <a:off x="0" y="0"/>
          <a:ext cx="0" cy="0"/>
          <a:chOff x="0" y="0"/>
          <a:chExt cx="0" cy="0"/>
        </a:xfrm>
      </p:grpSpPr>
      <p:sp>
        <p:nvSpPr>
          <p:cNvPr id="7" name="Plassholder for bilde 4"/>
          <p:cNvSpPr>
            <a:spLocks noGrp="1"/>
          </p:cNvSpPr>
          <p:nvPr>
            <p:ph type="pic" sz="quarter" idx="10" hasCustomPrompt="1"/>
          </p:nvPr>
        </p:nvSpPr>
        <p:spPr>
          <a:xfrm>
            <a:off x="1757778" y="568172"/>
            <a:ext cx="3923931" cy="5770484"/>
          </a:xfrm>
          <a:pattFill prst="ltUpDiag">
            <a:fgClr>
              <a:schemeClr val="bg2">
                <a:lumMod val="75000"/>
              </a:schemeClr>
            </a:fgClr>
            <a:bgClr>
              <a:schemeClr val="bg2">
                <a:lumMod val="90000"/>
              </a:schemeClr>
            </a:bgClr>
          </a:pattFill>
        </p:spPr>
        <p:txBody>
          <a:bodyPr tIns="720000" bIns="46800" anchor="t" anchorCtr="0"/>
          <a:lstStyle>
            <a:lvl1pPr marL="0" indent="0" algn="l">
              <a:buFont typeface="Arial" charset="0"/>
              <a:buNone/>
              <a:defRPr sz="1200" baseline="0">
                <a:solidFill>
                  <a:schemeClr val="bg2">
                    <a:lumMod val="25000"/>
                  </a:schemeClr>
                </a:solidFill>
              </a:defRPr>
            </a:lvl1pPr>
          </a:lstStyle>
          <a:p>
            <a:r>
              <a:rPr lang="en-GB" dirty="0"/>
              <a:t>Dra inn et </a:t>
            </a:r>
            <a:r>
              <a:rPr lang="en-GB" dirty="0" err="1"/>
              <a:t>bilde</a:t>
            </a:r>
            <a:r>
              <a:rPr lang="en-GB" dirty="0"/>
              <a:t> </a:t>
            </a:r>
            <a:r>
              <a:rPr lang="en-GB" dirty="0" err="1"/>
              <a:t>eller</a:t>
            </a:r>
            <a:r>
              <a:rPr lang="en-GB" dirty="0"/>
              <a:t> </a:t>
            </a:r>
            <a:r>
              <a:rPr lang="en-GB" dirty="0" err="1"/>
              <a:t>trykk</a:t>
            </a:r>
            <a:r>
              <a:rPr lang="en-GB" dirty="0"/>
              <a:t> </a:t>
            </a:r>
            <a:r>
              <a:rPr lang="en-GB" dirty="0" err="1"/>
              <a:t>på</a:t>
            </a:r>
            <a:r>
              <a:rPr lang="en-GB" dirty="0"/>
              <a:t> </a:t>
            </a:r>
            <a:r>
              <a:rPr lang="en-GB" dirty="0" err="1"/>
              <a:t>ikonet</a:t>
            </a:r>
            <a:r>
              <a:rPr lang="en-GB" dirty="0"/>
              <a:t> for </a:t>
            </a:r>
            <a:r>
              <a:rPr lang="en-GB" dirty="0" err="1"/>
              <a:t>å</a:t>
            </a:r>
            <a:r>
              <a:rPr lang="en-GB" dirty="0"/>
              <a:t> </a:t>
            </a:r>
            <a:r>
              <a:rPr lang="en-GB" dirty="0" err="1"/>
              <a:t>legge</a:t>
            </a:r>
            <a:r>
              <a:rPr lang="en-GB" dirty="0"/>
              <a:t> </a:t>
            </a:r>
            <a:r>
              <a:rPr lang="en-GB" dirty="0" err="1"/>
              <a:t>til</a:t>
            </a:r>
            <a:br>
              <a:rPr lang="en-GB" dirty="0"/>
            </a:br>
            <a:br>
              <a:rPr lang="en-GB" dirty="0"/>
            </a:br>
            <a:r>
              <a:rPr lang="en-GB" baseline="0" dirty="0"/>
              <a:t>For </a:t>
            </a:r>
            <a:r>
              <a:rPr lang="en-GB" baseline="0" dirty="0" err="1"/>
              <a:t>å</a:t>
            </a:r>
            <a:r>
              <a:rPr lang="en-GB" baseline="0" dirty="0"/>
              <a:t> </a:t>
            </a:r>
            <a:r>
              <a:rPr lang="en-GB" baseline="0" dirty="0" err="1"/>
              <a:t>endre</a:t>
            </a:r>
            <a:r>
              <a:rPr lang="en-GB" baseline="0" dirty="0"/>
              <a:t> </a:t>
            </a:r>
            <a:r>
              <a:rPr lang="en-GB" baseline="0" dirty="0" err="1"/>
              <a:t>utsnitt</a:t>
            </a:r>
            <a:r>
              <a:rPr lang="en-GB" baseline="0" dirty="0"/>
              <a:t>:</a:t>
            </a:r>
            <a:br>
              <a:rPr lang="en-GB" baseline="0" dirty="0"/>
            </a:br>
            <a:r>
              <a:rPr lang="en-GB" baseline="0" dirty="0"/>
              <a:t>1. I </a:t>
            </a:r>
            <a:r>
              <a:rPr lang="en-GB" baseline="0" dirty="0" err="1"/>
              <a:t>Båndet</a:t>
            </a:r>
            <a:r>
              <a:rPr lang="en-GB" baseline="0" dirty="0"/>
              <a:t>, </a:t>
            </a:r>
            <a:r>
              <a:rPr lang="en-GB" baseline="0" dirty="0" err="1"/>
              <a:t>velg</a:t>
            </a:r>
            <a:r>
              <a:rPr lang="en-GB" baseline="0" dirty="0"/>
              <a:t> </a:t>
            </a:r>
            <a:r>
              <a:rPr lang="en-GB" baseline="0" dirty="0" err="1"/>
              <a:t>Bildeformat-fanen</a:t>
            </a:r>
            <a:r>
              <a:rPr lang="en-GB" baseline="0" dirty="0"/>
              <a:t>.</a:t>
            </a:r>
            <a:br>
              <a:rPr lang="en-GB" baseline="0" dirty="0"/>
            </a:br>
            <a:r>
              <a:rPr lang="en-GB" baseline="0" dirty="0"/>
              <a:t>2. </a:t>
            </a:r>
            <a:r>
              <a:rPr lang="en-GB" baseline="0" dirty="0" err="1"/>
              <a:t>Klikk</a:t>
            </a:r>
            <a:r>
              <a:rPr lang="en-GB" baseline="0" dirty="0"/>
              <a:t> </a:t>
            </a:r>
            <a:r>
              <a:rPr lang="en-GB" baseline="0" dirty="0" err="1"/>
              <a:t>Beskjær-knappen</a:t>
            </a:r>
            <a:br>
              <a:rPr lang="en-GB" baseline="0" dirty="0"/>
            </a:br>
            <a:r>
              <a:rPr lang="en-GB" baseline="0" dirty="0"/>
              <a:t>3. </a:t>
            </a:r>
            <a:r>
              <a:rPr lang="en-GB" baseline="0" dirty="0" err="1"/>
              <a:t>Flytt</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dra</a:t>
            </a:r>
            <a:r>
              <a:rPr lang="en-GB" baseline="0" dirty="0"/>
              <a:t> </a:t>
            </a:r>
            <a:r>
              <a:rPr lang="en-GB" baseline="0" dirty="0" err="1"/>
              <a:t>i</a:t>
            </a:r>
            <a:r>
              <a:rPr lang="en-GB" baseline="0" dirty="0"/>
              <a:t> </a:t>
            </a:r>
            <a:r>
              <a:rPr lang="en-GB" baseline="0" dirty="0" err="1"/>
              <a:t>bildets</a:t>
            </a:r>
            <a:r>
              <a:rPr lang="en-GB" baseline="0" dirty="0"/>
              <a:t> </a:t>
            </a:r>
            <a:r>
              <a:rPr lang="en-GB" baseline="0" dirty="0" err="1"/>
              <a:t>kanter</a:t>
            </a:r>
            <a:r>
              <a:rPr lang="en-GB" baseline="0" dirty="0"/>
              <a:t> for </a:t>
            </a:r>
            <a:r>
              <a:rPr lang="en-GB" baseline="0" dirty="0" err="1"/>
              <a:t>å</a:t>
            </a:r>
            <a:r>
              <a:rPr lang="en-GB" baseline="0" dirty="0"/>
              <a:t> </a:t>
            </a:r>
            <a:r>
              <a:rPr lang="en-GB" baseline="0" dirty="0" err="1"/>
              <a:t>endre</a:t>
            </a:r>
            <a:r>
              <a:rPr lang="en-GB" baseline="0" dirty="0"/>
              <a:t> </a:t>
            </a:r>
            <a:r>
              <a:rPr lang="en-GB" baseline="0" dirty="0" err="1"/>
              <a:t>utsnitt</a:t>
            </a:r>
            <a:br>
              <a:rPr lang="en-GB" baseline="0" dirty="0"/>
            </a:br>
            <a:r>
              <a:rPr lang="en-GB" baseline="0" dirty="0"/>
              <a:t>4. </a:t>
            </a:r>
            <a:r>
              <a:rPr lang="en-GB" baseline="0" dirty="0" err="1"/>
              <a:t>Klikk</a:t>
            </a:r>
            <a:r>
              <a:rPr lang="en-GB" baseline="0" dirty="0"/>
              <a:t> </a:t>
            </a:r>
            <a:r>
              <a:rPr lang="en-GB" baseline="0" dirty="0" err="1"/>
              <a:t>utenfor</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på</a:t>
            </a:r>
            <a:r>
              <a:rPr lang="en-GB" baseline="0" dirty="0"/>
              <a:t> </a:t>
            </a:r>
            <a:r>
              <a:rPr lang="en-GB" baseline="0" dirty="0" err="1"/>
              <a:t>Beskjær-knappen</a:t>
            </a:r>
            <a:r>
              <a:rPr lang="en-GB" baseline="0" dirty="0"/>
              <a:t> </a:t>
            </a:r>
            <a:r>
              <a:rPr lang="en-GB" baseline="0" dirty="0" err="1"/>
              <a:t>når</a:t>
            </a:r>
            <a:r>
              <a:rPr lang="en-GB" baseline="0" dirty="0"/>
              <a:t> du </a:t>
            </a:r>
            <a:r>
              <a:rPr lang="en-GB" baseline="0" dirty="0" err="1"/>
              <a:t>er</a:t>
            </a:r>
            <a:r>
              <a:rPr lang="en-GB" baseline="0" dirty="0"/>
              <a:t> </a:t>
            </a:r>
            <a:r>
              <a:rPr lang="en-GB" baseline="0" dirty="0" err="1"/>
              <a:t>ferdig</a:t>
            </a:r>
            <a:r>
              <a:rPr lang="en-GB" baseline="0" dirty="0"/>
              <a:t>. </a:t>
            </a:r>
          </a:p>
          <a:p>
            <a:endParaRPr lang="en-GB" dirty="0"/>
          </a:p>
        </p:txBody>
      </p:sp>
      <p:sp>
        <p:nvSpPr>
          <p:cNvPr id="9" name="Plassholder for tekst 8"/>
          <p:cNvSpPr>
            <a:spLocks noGrp="1"/>
          </p:cNvSpPr>
          <p:nvPr>
            <p:ph type="body" sz="quarter" idx="11" hasCustomPrompt="1"/>
          </p:nvPr>
        </p:nvSpPr>
        <p:spPr>
          <a:xfrm>
            <a:off x="5935288" y="4276166"/>
            <a:ext cx="2959330" cy="2149572"/>
          </a:xfrm>
        </p:spPr>
        <p:txBody>
          <a:bodyPr anchor="b" anchorCtr="0">
            <a:normAutofit/>
          </a:bodyPr>
          <a:lstStyle>
            <a:lvl1pPr marL="0" indent="0">
              <a:lnSpc>
                <a:spcPct val="101000"/>
              </a:lnSpc>
              <a:buFont typeface="Arial" charset="0"/>
              <a:buNone/>
              <a:defRPr lang="nb-NO" sz="1500" smtClean="0">
                <a:solidFill>
                  <a:schemeClr val="bg1"/>
                </a:solidFill>
                <a:effectLst/>
              </a:defRPr>
            </a:lvl1pPr>
          </a:lstStyle>
          <a:p>
            <a:r>
              <a:rPr lang="nb-NO" dirty="0">
                <a:effectLst/>
                <a:latin typeface="Gill Sans" charset="0"/>
              </a:rPr>
              <a:t>Klikk for å skrive bildetekst</a:t>
            </a:r>
          </a:p>
        </p:txBody>
      </p:sp>
      <p:sp>
        <p:nvSpPr>
          <p:cNvPr id="10" name="Plassholder for bilde 4"/>
          <p:cNvSpPr>
            <a:spLocks noGrp="1"/>
          </p:cNvSpPr>
          <p:nvPr>
            <p:ph type="pic" sz="quarter" idx="12" hasCustomPrompt="1"/>
          </p:nvPr>
        </p:nvSpPr>
        <p:spPr>
          <a:xfrm>
            <a:off x="6029332" y="568172"/>
            <a:ext cx="3650245" cy="2436285"/>
          </a:xfrm>
          <a:pattFill prst="ltUpDiag">
            <a:fgClr>
              <a:schemeClr val="bg2">
                <a:lumMod val="75000"/>
              </a:schemeClr>
            </a:fgClr>
            <a:bgClr>
              <a:schemeClr val="bg2">
                <a:lumMod val="90000"/>
              </a:schemeClr>
            </a:bgClr>
          </a:pattFill>
        </p:spPr>
        <p:txBody>
          <a:bodyPr tIns="1260000" anchor="ctr" anchorCtr="1"/>
          <a:lstStyle>
            <a:lvl1pPr marL="0" indent="0" algn="ctr">
              <a:buFont typeface="Arial" charset="0"/>
              <a:buNone/>
              <a:defRPr sz="1200" baseline="0">
                <a:solidFill>
                  <a:schemeClr val="bg2">
                    <a:lumMod val="25000"/>
                  </a:schemeClr>
                </a:solidFill>
              </a:defRPr>
            </a:lvl1pPr>
          </a:lstStyle>
          <a:p>
            <a:r>
              <a:rPr lang="en-GB" dirty="0"/>
              <a:t>Dra inn et </a:t>
            </a:r>
            <a:r>
              <a:rPr lang="en-GB" dirty="0" err="1"/>
              <a:t>bilde</a:t>
            </a:r>
            <a:r>
              <a:rPr lang="en-GB" dirty="0"/>
              <a:t> </a:t>
            </a:r>
            <a:r>
              <a:rPr lang="en-GB" dirty="0" err="1"/>
              <a:t>eller</a:t>
            </a:r>
            <a:r>
              <a:rPr lang="en-GB" dirty="0"/>
              <a:t> </a:t>
            </a:r>
            <a:r>
              <a:rPr lang="en-GB" dirty="0" err="1"/>
              <a:t>trykk</a:t>
            </a:r>
            <a:r>
              <a:rPr lang="en-GB" dirty="0"/>
              <a:t> </a:t>
            </a:r>
            <a:r>
              <a:rPr lang="en-GB" dirty="0" err="1"/>
              <a:t>på</a:t>
            </a:r>
            <a:r>
              <a:rPr lang="en-GB" dirty="0"/>
              <a:t> </a:t>
            </a:r>
            <a:r>
              <a:rPr lang="en-GB" dirty="0" err="1"/>
              <a:t>ikonet</a:t>
            </a:r>
            <a:r>
              <a:rPr lang="en-GB" dirty="0"/>
              <a:t> for </a:t>
            </a:r>
            <a:r>
              <a:rPr lang="en-GB" dirty="0" err="1"/>
              <a:t>å</a:t>
            </a:r>
            <a:r>
              <a:rPr lang="en-GB" dirty="0"/>
              <a:t> </a:t>
            </a:r>
            <a:r>
              <a:rPr lang="en-GB" dirty="0" err="1"/>
              <a:t>legge</a:t>
            </a:r>
            <a:r>
              <a:rPr lang="en-GB" dirty="0"/>
              <a:t> </a:t>
            </a:r>
            <a:r>
              <a:rPr lang="en-GB" dirty="0" err="1"/>
              <a:t>til</a:t>
            </a:r>
            <a:endParaRPr lang="en-GB" dirty="0"/>
          </a:p>
        </p:txBody>
      </p:sp>
      <p:sp>
        <p:nvSpPr>
          <p:cNvPr id="11" name="Plassholder for tekst 8"/>
          <p:cNvSpPr>
            <a:spLocks noGrp="1"/>
          </p:cNvSpPr>
          <p:nvPr>
            <p:ph type="body" sz="quarter" idx="13" hasCustomPrompt="1"/>
          </p:nvPr>
        </p:nvSpPr>
        <p:spPr>
          <a:xfrm>
            <a:off x="5935287" y="3101545"/>
            <a:ext cx="3846022" cy="1037318"/>
          </a:xfrm>
        </p:spPr>
        <p:txBody>
          <a:bodyPr anchor="t" anchorCtr="0">
            <a:normAutofit/>
          </a:bodyPr>
          <a:lstStyle>
            <a:lvl1pPr marL="0" indent="0">
              <a:lnSpc>
                <a:spcPct val="101000"/>
              </a:lnSpc>
              <a:buFont typeface="Arial" charset="0"/>
              <a:buNone/>
              <a:defRPr lang="nb-NO" sz="1500" smtClean="0">
                <a:solidFill>
                  <a:schemeClr val="bg1"/>
                </a:solidFill>
                <a:effectLst/>
              </a:defRPr>
            </a:lvl1pPr>
          </a:lstStyle>
          <a:p>
            <a:r>
              <a:rPr lang="nb-NO" dirty="0">
                <a:effectLst/>
                <a:latin typeface="Gill Sans" charset="0"/>
              </a:rPr>
              <a:t>Klikk for å skrive bildetekst</a:t>
            </a:r>
          </a:p>
        </p:txBody>
      </p:sp>
    </p:spTree>
    <p:extLst>
      <p:ext uri="{BB962C8B-B14F-4D97-AF65-F5344CB8AC3E}">
        <p14:creationId xmlns:p14="http://schemas.microsoft.com/office/powerpoint/2010/main" val="631580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tel 1"/>
          <p:cNvSpPr txBox="1">
            <a:spLocks noGrp="1"/>
          </p:cNvSpPr>
          <p:nvPr>
            <p:ph type="ctrTitle"/>
          </p:nvPr>
        </p:nvSpPr>
        <p:spPr>
          <a:xfrm>
            <a:off x="914400" y="2130423"/>
            <a:ext cx="10363200" cy="1470026"/>
          </a:xfrm>
        </p:spPr>
        <p:txBody>
          <a:bodyPr/>
          <a:lstStyle>
            <a:lvl1pPr>
              <a:defRPr/>
            </a:lvl1pPr>
          </a:lstStyle>
          <a:p>
            <a:pPr lvl="0"/>
            <a:r>
              <a:rPr lang="nb-NO"/>
              <a:t>Klikk for å redigere tittelstil</a:t>
            </a:r>
          </a:p>
        </p:txBody>
      </p:sp>
      <p:sp>
        <p:nvSpPr>
          <p:cNvPr id="3" name="Undertittel 2"/>
          <p:cNvSpPr txBox="1">
            <a:spLocks noGrp="1"/>
          </p:cNvSpPr>
          <p:nvPr>
            <p:ph type="subTitle" idx="1"/>
          </p:nvPr>
        </p:nvSpPr>
        <p:spPr>
          <a:xfrm>
            <a:off x="1828800" y="3886201"/>
            <a:ext cx="8534400" cy="1752603"/>
          </a:xfrm>
        </p:spPr>
        <p:txBody>
          <a:bodyPr anchorCtr="1"/>
          <a:lstStyle>
            <a:lvl1pPr marL="0" indent="0" algn="ctr">
              <a:buNone/>
              <a:defRPr>
                <a:solidFill>
                  <a:srgbClr val="898989"/>
                </a:solidFill>
              </a:defRPr>
            </a:lvl1pPr>
          </a:lstStyle>
          <a:p>
            <a:pPr lvl="0"/>
            <a:r>
              <a:rPr lang="nb-NO"/>
              <a:t>Klikk for å redigere undertittelstil i malen</a:t>
            </a:r>
          </a:p>
        </p:txBody>
      </p:sp>
      <p:sp>
        <p:nvSpPr>
          <p:cNvPr id="4" name="Plassholder for dato 3"/>
          <p:cNvSpPr txBox="1">
            <a:spLocks noGrp="1"/>
          </p:cNvSpPr>
          <p:nvPr>
            <p:ph type="dt" sz="half" idx="7"/>
          </p:nvPr>
        </p:nvSpPr>
        <p:spPr>
          <a:xfrm>
            <a:off x="10416113" y="5876921"/>
            <a:ext cx="1344081" cy="622304"/>
          </a:xfrm>
          <a:prstGeom prst="rect">
            <a:avLst/>
          </a:prstGeom>
        </p:spPr>
        <p:txBody>
          <a:bodyPr/>
          <a:lstStyle>
            <a:lvl1pPr>
              <a:defRPr/>
            </a:lvl1pPr>
          </a:lstStyle>
          <a:p>
            <a:pPr lvl="0"/>
            <a:fld id="{93617AE2-0E43-465D-A0D3-2F0B23ECFD6E}" type="datetime1">
              <a:rPr lang="nb-NO"/>
              <a:pPr lvl="0"/>
              <a:t>05.02.2021</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a:xfrm>
            <a:off x="10934640" y="5688931"/>
            <a:ext cx="826921" cy="260347"/>
          </a:xfrm>
          <a:prstGeom prst="rect">
            <a:avLst/>
          </a:prstGeom>
        </p:spPr>
        <p:txBody>
          <a:bodyPr/>
          <a:lstStyle>
            <a:lvl1pPr>
              <a:defRPr/>
            </a:lvl1pPr>
          </a:lstStyle>
          <a:p>
            <a:pPr lvl="0"/>
            <a:fld id="{70FC987F-6605-4880-9D7A-20CC69076F4D}" type="slidenum">
              <a:t>‹#›</a:t>
            </a:fld>
            <a:endParaRPr lang="nb-NO"/>
          </a:p>
        </p:txBody>
      </p:sp>
    </p:spTree>
    <p:extLst>
      <p:ext uri="{BB962C8B-B14F-4D97-AF65-F5344CB8AC3E}">
        <p14:creationId xmlns:p14="http://schemas.microsoft.com/office/powerpoint/2010/main" val="68160627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p:cNvSpPr txBox="1">
            <a:spLocks noGrp="1"/>
          </p:cNvSpPr>
          <p:nvPr>
            <p:ph idx="1"/>
          </p:nvPr>
        </p:nvSpPr>
        <p:spPr>
          <a:xfrm>
            <a:off x="431805" y="1600200"/>
            <a:ext cx="5562599" cy="4060822"/>
          </a:xfrm>
        </p:spPr>
        <p:txBody>
          <a:bodyPr/>
          <a:lstStyle>
            <a:lvl1pPr>
              <a:spcBef>
                <a:spcPts val="700"/>
              </a:spcBef>
              <a:defRPr sz="2800"/>
            </a:lvl1pPr>
            <a:lvl2pPr>
              <a:spcBef>
                <a:spcPts val="600"/>
              </a:spcBef>
              <a:defRPr sz="2400"/>
            </a:lvl2pPr>
            <a:lvl3pPr>
              <a:defRPr/>
            </a:lvl3pPr>
            <a:lvl4pPr marR="0" lvl="3" fontAlgn="auto">
              <a:lnSpc>
                <a:spcPct val="100000"/>
              </a:lnSpc>
              <a:spcBef>
                <a:spcPts val="400"/>
              </a:spcBef>
              <a:spcAft>
                <a:spcPts val="0"/>
              </a:spcAft>
              <a:buNone/>
              <a:tabLst/>
              <a:defRPr lang="nb-NO" b="0" i="0" u="none" strike="noStrike" kern="0" cap="none" spc="0" baseline="0">
                <a:solidFill>
                  <a:srgbClr val="000000"/>
                </a:solidFill>
                <a:uFillTx/>
                <a:latin typeface="Arial"/>
              </a:defRPr>
            </a:lvl4pPr>
            <a:lvl5pPr marR="0" lvl="4" fontAlgn="auto">
              <a:lnSpc>
                <a:spcPct val="100000"/>
              </a:lnSpc>
              <a:spcBef>
                <a:spcPts val="400"/>
              </a:spcBef>
              <a:spcAft>
                <a:spcPts val="0"/>
              </a:spcAft>
              <a:buNone/>
              <a:tabLst/>
              <a:defRPr lang="nb-NO" b="0" i="0" u="none" strike="noStrike" kern="0" cap="none" spc="0" baseline="0">
                <a:solidFill>
                  <a:srgbClr val="000000"/>
                </a:solidFill>
                <a:uFillTx/>
                <a:latin typeface="Aria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txBox="1">
            <a:spLocks noGrp="1"/>
          </p:cNvSpPr>
          <p:nvPr>
            <p:ph idx="2"/>
          </p:nvPr>
        </p:nvSpPr>
        <p:spPr>
          <a:xfrm>
            <a:off x="6197595" y="1600200"/>
            <a:ext cx="5562599" cy="4060822"/>
          </a:xfrm>
        </p:spPr>
        <p:txBody>
          <a:bodyPr/>
          <a:lstStyle>
            <a:lvl1pPr>
              <a:spcBef>
                <a:spcPts val="700"/>
              </a:spcBef>
              <a:defRPr sz="2800"/>
            </a:lvl1pPr>
            <a:lvl2pPr>
              <a:spcBef>
                <a:spcPts val="600"/>
              </a:spcBef>
              <a:defRPr sz="2400"/>
            </a:lvl2pPr>
            <a:lvl3pPr>
              <a:defRPr/>
            </a:lvl3pPr>
            <a:lvl4pPr marR="0" lvl="3" fontAlgn="auto">
              <a:lnSpc>
                <a:spcPct val="100000"/>
              </a:lnSpc>
              <a:spcBef>
                <a:spcPts val="400"/>
              </a:spcBef>
              <a:spcAft>
                <a:spcPts val="0"/>
              </a:spcAft>
              <a:buNone/>
              <a:tabLst/>
              <a:defRPr lang="nb-NO" b="0" i="0" u="none" strike="noStrike" kern="0" cap="none" spc="0" baseline="0">
                <a:solidFill>
                  <a:srgbClr val="000000"/>
                </a:solidFill>
                <a:uFillTx/>
                <a:latin typeface="Arial"/>
              </a:defRPr>
            </a:lvl4pPr>
            <a:lvl5pPr marR="0" lvl="4" fontAlgn="auto">
              <a:lnSpc>
                <a:spcPct val="100000"/>
              </a:lnSpc>
              <a:spcBef>
                <a:spcPts val="400"/>
              </a:spcBef>
              <a:spcAft>
                <a:spcPts val="0"/>
              </a:spcAft>
              <a:buNone/>
              <a:tabLst/>
              <a:defRPr lang="nb-NO" b="0" i="0" u="none" strike="noStrike" kern="0" cap="none" spc="0" baseline="0">
                <a:solidFill>
                  <a:srgbClr val="000000"/>
                </a:solidFill>
                <a:uFillTx/>
                <a:latin typeface="Aria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lysbildenummer 5"/>
          <p:cNvSpPr txBox="1">
            <a:spLocks noGrp="1"/>
          </p:cNvSpPr>
          <p:nvPr>
            <p:ph type="sldNum" sz="quarter" idx="8"/>
          </p:nvPr>
        </p:nvSpPr>
        <p:spPr>
          <a:xfrm>
            <a:off x="10934640" y="5688931"/>
            <a:ext cx="826921" cy="260347"/>
          </a:xfrm>
          <a:prstGeom prst="rect">
            <a:avLst/>
          </a:prstGeom>
        </p:spPr>
        <p:txBody>
          <a:bodyPr/>
          <a:lstStyle>
            <a:lvl1pPr>
              <a:defRPr/>
            </a:lvl1pPr>
          </a:lstStyle>
          <a:p>
            <a:pPr lvl="0"/>
            <a:fld id="{2C253B7F-C1E8-490A-A516-D4F9DD3BF8C4}" type="slidenum">
              <a:t>‹#›</a:t>
            </a:fld>
            <a:endParaRPr lang="nb-NO"/>
          </a:p>
        </p:txBody>
      </p:sp>
      <p:sp>
        <p:nvSpPr>
          <p:cNvPr id="6" name="Plassholder for dato 6"/>
          <p:cNvSpPr txBox="1">
            <a:spLocks noGrp="1"/>
          </p:cNvSpPr>
          <p:nvPr>
            <p:ph type="dt" sz="half" idx="7"/>
          </p:nvPr>
        </p:nvSpPr>
        <p:spPr>
          <a:xfrm>
            <a:off x="10416113" y="5876921"/>
            <a:ext cx="1344081" cy="622304"/>
          </a:xfrm>
          <a:prstGeom prst="rect">
            <a:avLst/>
          </a:prstGeom>
        </p:spPr>
        <p:txBody>
          <a:bodyPr anchorCtr="1"/>
          <a:lstStyle>
            <a:lvl1pPr algn="ctr">
              <a:defRPr/>
            </a:lvl1pPr>
          </a:lstStyle>
          <a:p>
            <a:pPr lvl="0"/>
            <a:fld id="{D48F992D-7E50-48D8-9CCF-6E4EA542622E}" type="datetime1">
              <a:rPr lang="nb-NO"/>
              <a:pPr lvl="0"/>
              <a:t>05.02.2021</a:t>
            </a:fld>
            <a:endParaRPr lang="nb-NO"/>
          </a:p>
        </p:txBody>
      </p:sp>
    </p:spTree>
    <p:extLst>
      <p:ext uri="{BB962C8B-B14F-4D97-AF65-F5344CB8AC3E}">
        <p14:creationId xmlns:p14="http://schemas.microsoft.com/office/powerpoint/2010/main" val="134978919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Logo med hvit tekst">
    <p:spTree>
      <p:nvGrpSpPr>
        <p:cNvPr id="1" name=""/>
        <p:cNvGrpSpPr/>
        <p:nvPr/>
      </p:nvGrpSpPr>
      <p:grpSpPr>
        <a:xfrm>
          <a:off x="0" y="0"/>
          <a:ext cx="0" cy="0"/>
          <a:chOff x="0" y="0"/>
          <a:chExt cx="0" cy="0"/>
        </a:xfrm>
      </p:grpSpPr>
      <p:sp>
        <p:nvSpPr>
          <p:cNvPr id="13" name="bakgrunnsbilde"/>
          <p:cNvSpPr>
            <a:spLocks noGrp="1"/>
          </p:cNvSpPr>
          <p:nvPr>
            <p:ph type="pic" sz="quarter" idx="15" hasCustomPrompt="1"/>
          </p:nvPr>
        </p:nvSpPr>
        <p:spPr>
          <a:xfrm>
            <a:off x="0" y="0"/>
            <a:ext cx="12192000" cy="6858000"/>
          </a:xfrm>
          <a:pattFill prst="ltUpDiag">
            <a:fgClr>
              <a:schemeClr val="bg2">
                <a:lumMod val="75000"/>
              </a:schemeClr>
            </a:fgClr>
            <a:bgClr>
              <a:schemeClr val="bg2">
                <a:lumMod val="90000"/>
              </a:schemeClr>
            </a:bgClr>
          </a:pattFill>
        </p:spPr>
        <p:txBody>
          <a:bodyPr lIns="360000" tIns="468000" rIns="6840000"/>
          <a:lstStyle>
            <a:lvl1pPr marL="0" indent="0" algn="l">
              <a:spcBef>
                <a:spcPts val="0"/>
              </a:spcBef>
              <a:spcAft>
                <a:spcPts val="0"/>
              </a:spcAft>
              <a:buFontTx/>
              <a:buNone/>
              <a:defRPr sz="1200" baseline="0">
                <a:solidFill>
                  <a:schemeClr val="bg2">
                    <a:lumMod val="25000"/>
                  </a:schemeClr>
                </a:solidFill>
              </a:defRPr>
            </a:lvl1pPr>
          </a:lstStyle>
          <a:p>
            <a:r>
              <a:rPr lang="en-GB" dirty="0"/>
              <a:t>Dra inn et </a:t>
            </a:r>
            <a:r>
              <a:rPr lang="en-GB" dirty="0" err="1"/>
              <a:t>bilde</a:t>
            </a:r>
            <a:r>
              <a:rPr lang="en-GB" dirty="0"/>
              <a:t> for </a:t>
            </a:r>
            <a:r>
              <a:rPr lang="en-GB" dirty="0" err="1"/>
              <a:t>å</a:t>
            </a:r>
            <a:r>
              <a:rPr lang="en-GB" dirty="0"/>
              <a:t> </a:t>
            </a:r>
            <a:r>
              <a:rPr lang="en-GB" dirty="0" err="1"/>
              <a:t>legge</a:t>
            </a:r>
            <a:r>
              <a:rPr lang="en-GB" dirty="0"/>
              <a:t> </a:t>
            </a:r>
            <a:r>
              <a:rPr lang="en-GB" dirty="0" err="1"/>
              <a:t>til</a:t>
            </a:r>
            <a:r>
              <a:rPr lang="en-GB" dirty="0"/>
              <a:t> </a:t>
            </a:r>
            <a:r>
              <a:rPr lang="en-GB" dirty="0" err="1"/>
              <a:t>bakgrunn</a:t>
            </a:r>
            <a:r>
              <a:rPr lang="en-GB" dirty="0"/>
              <a:t>.</a:t>
            </a:r>
            <a:br>
              <a:rPr lang="en-GB" dirty="0"/>
            </a:br>
            <a:r>
              <a:rPr lang="en-GB" dirty="0"/>
              <a:t>Logo </a:t>
            </a:r>
            <a:r>
              <a:rPr lang="en-GB" dirty="0" err="1"/>
              <a:t>er</a:t>
            </a:r>
            <a:r>
              <a:rPr lang="en-GB" dirty="0"/>
              <a:t> </a:t>
            </a:r>
            <a:r>
              <a:rPr lang="en-GB" dirty="0" err="1"/>
              <a:t>lagt</a:t>
            </a:r>
            <a:r>
              <a:rPr lang="en-GB" dirty="0"/>
              <a:t> </a:t>
            </a:r>
            <a:r>
              <a:rPr lang="en-GB" dirty="0" err="1"/>
              <a:t>til</a:t>
            </a:r>
            <a:r>
              <a:rPr lang="en-GB" dirty="0"/>
              <a:t> </a:t>
            </a:r>
            <a:r>
              <a:rPr lang="en-GB" dirty="0" err="1"/>
              <a:t>som</a:t>
            </a:r>
            <a:r>
              <a:rPr lang="en-GB" dirty="0"/>
              <a:t> </a:t>
            </a:r>
            <a:r>
              <a:rPr lang="en-GB" dirty="0" err="1"/>
              <a:t>bunntekstelement</a:t>
            </a:r>
            <a:r>
              <a:rPr lang="en-GB" dirty="0"/>
              <a:t> for </a:t>
            </a:r>
            <a:r>
              <a:rPr lang="en-GB" dirty="0" err="1"/>
              <a:t>å</a:t>
            </a:r>
            <a:r>
              <a:rPr lang="en-GB" dirty="0"/>
              <a:t> </a:t>
            </a:r>
            <a:r>
              <a:rPr lang="en-GB" dirty="0" err="1"/>
              <a:t>komme</a:t>
            </a:r>
            <a:r>
              <a:rPr lang="en-GB" dirty="0"/>
              <a:t> over </a:t>
            </a:r>
            <a:r>
              <a:rPr lang="en-GB" dirty="0" err="1"/>
              <a:t>bildet</a:t>
            </a:r>
            <a:r>
              <a:rPr lang="en-GB" dirty="0"/>
              <a:t>. For</a:t>
            </a:r>
            <a:r>
              <a:rPr lang="en-GB" baseline="0" dirty="0"/>
              <a:t> </a:t>
            </a:r>
            <a:r>
              <a:rPr lang="en-GB" baseline="0" dirty="0" err="1"/>
              <a:t>å</a:t>
            </a:r>
            <a:r>
              <a:rPr lang="en-GB" baseline="0" dirty="0"/>
              <a:t> </a:t>
            </a:r>
            <a:r>
              <a:rPr lang="en-GB" baseline="0" dirty="0" err="1"/>
              <a:t>vise</a:t>
            </a:r>
            <a:r>
              <a:rPr lang="en-GB" baseline="0" dirty="0"/>
              <a:t> (</a:t>
            </a:r>
            <a:r>
              <a:rPr lang="en-GB" baseline="0" dirty="0" err="1"/>
              <a:t>hvis</a:t>
            </a:r>
            <a:r>
              <a:rPr lang="en-GB" baseline="0" dirty="0"/>
              <a:t> den </a:t>
            </a:r>
            <a:r>
              <a:rPr lang="en-GB" baseline="0" dirty="0" err="1"/>
              <a:t>ikke</a:t>
            </a:r>
            <a:r>
              <a:rPr lang="en-GB" baseline="0" dirty="0"/>
              <a:t> </a:t>
            </a:r>
            <a:r>
              <a:rPr lang="en-GB" baseline="0" dirty="0" err="1"/>
              <a:t>vises</a:t>
            </a:r>
            <a:r>
              <a:rPr lang="en-GB" baseline="0" dirty="0"/>
              <a:t>): </a:t>
            </a:r>
            <a:br>
              <a:rPr lang="en-GB" baseline="0" dirty="0"/>
            </a:br>
            <a:r>
              <a:rPr lang="en-GB" baseline="0" dirty="0"/>
              <a:t>1. I </a:t>
            </a:r>
            <a:r>
              <a:rPr lang="en-GB" baseline="0" dirty="0" err="1"/>
              <a:t>topplinja</a:t>
            </a:r>
            <a:r>
              <a:rPr lang="en-GB" baseline="0" dirty="0"/>
              <a:t> (</a:t>
            </a:r>
            <a:r>
              <a:rPr lang="en-GB" baseline="0" dirty="0" err="1"/>
              <a:t>båndet</a:t>
            </a:r>
            <a:r>
              <a:rPr lang="en-GB" baseline="0" dirty="0"/>
              <a:t>) under Sett inn, </a:t>
            </a:r>
            <a:r>
              <a:rPr lang="en-GB" baseline="0" dirty="0" err="1"/>
              <a:t>velg</a:t>
            </a:r>
            <a:r>
              <a:rPr lang="en-GB" baseline="0" dirty="0"/>
              <a:t>  </a:t>
            </a:r>
            <a:r>
              <a:rPr lang="en-GB" baseline="0" dirty="0" err="1"/>
              <a:t>Topptekst</a:t>
            </a:r>
            <a:r>
              <a:rPr lang="en-GB" baseline="0" dirty="0"/>
              <a:t> </a:t>
            </a:r>
            <a:r>
              <a:rPr lang="en-GB" baseline="0" dirty="0" err="1"/>
              <a:t>og</a:t>
            </a:r>
            <a:r>
              <a:rPr lang="en-GB" baseline="0" dirty="0"/>
              <a:t> </a:t>
            </a:r>
            <a:r>
              <a:rPr lang="en-GB" baseline="0" dirty="0" err="1"/>
              <a:t>bunntekst</a:t>
            </a:r>
            <a:br>
              <a:rPr lang="en-GB" baseline="0" dirty="0"/>
            </a:br>
            <a:r>
              <a:rPr lang="en-GB" baseline="0" dirty="0"/>
              <a:t>2. I </a:t>
            </a:r>
            <a:r>
              <a:rPr lang="en-GB" baseline="0" dirty="0" err="1"/>
              <a:t>vinduet</a:t>
            </a:r>
            <a:r>
              <a:rPr lang="en-GB" baseline="0" dirty="0"/>
              <a:t> </a:t>
            </a:r>
            <a:r>
              <a:rPr lang="en-GB" baseline="0" dirty="0" err="1"/>
              <a:t>som</a:t>
            </a:r>
            <a:r>
              <a:rPr lang="en-GB" baseline="0" dirty="0"/>
              <a:t> </a:t>
            </a:r>
            <a:r>
              <a:rPr lang="en-GB" baseline="0" dirty="0" err="1"/>
              <a:t>åpnes</a:t>
            </a:r>
            <a:r>
              <a:rPr lang="en-GB" baseline="0" dirty="0"/>
              <a:t>, </a:t>
            </a:r>
            <a:r>
              <a:rPr lang="en-GB" baseline="0" dirty="0" err="1"/>
              <a:t>merk</a:t>
            </a:r>
            <a:r>
              <a:rPr lang="en-GB" baseline="0" dirty="0"/>
              <a:t> </a:t>
            </a:r>
            <a:r>
              <a:rPr lang="en-GB" baseline="0" dirty="0" err="1"/>
              <a:t>av</a:t>
            </a:r>
            <a:r>
              <a:rPr lang="en-GB" baseline="0" dirty="0"/>
              <a:t> </a:t>
            </a:r>
            <a:r>
              <a:rPr lang="en-GB" baseline="0" dirty="0" err="1"/>
              <a:t>i</a:t>
            </a:r>
            <a:r>
              <a:rPr lang="en-GB" baseline="0" dirty="0"/>
              <a:t> </a:t>
            </a:r>
            <a:r>
              <a:rPr lang="en-GB" baseline="0" dirty="0" err="1"/>
              <a:t>feltet</a:t>
            </a:r>
            <a:r>
              <a:rPr lang="en-GB" baseline="0" dirty="0"/>
              <a:t> for “</a:t>
            </a:r>
            <a:r>
              <a:rPr lang="en-GB" baseline="0" dirty="0" err="1"/>
              <a:t>Bunntekst</a:t>
            </a:r>
            <a:r>
              <a:rPr lang="en-GB" baseline="0" dirty="0"/>
              <a:t>”</a:t>
            </a:r>
            <a:br>
              <a:rPr lang="en-GB" baseline="0" dirty="0"/>
            </a:br>
            <a:r>
              <a:rPr lang="en-GB" baseline="0" dirty="0"/>
              <a:t>3. </a:t>
            </a:r>
            <a:r>
              <a:rPr lang="en-GB" baseline="0" dirty="0" err="1"/>
              <a:t>Trykk</a:t>
            </a:r>
            <a:r>
              <a:rPr lang="en-GB" baseline="0" dirty="0"/>
              <a:t> </a:t>
            </a:r>
            <a:r>
              <a:rPr lang="en-GB" baseline="0" dirty="0" err="1"/>
              <a:t>på</a:t>
            </a:r>
            <a:r>
              <a:rPr lang="en-GB" baseline="0" dirty="0"/>
              <a:t> ”</a:t>
            </a:r>
            <a:r>
              <a:rPr lang="en-GB" baseline="0" dirty="0" err="1"/>
              <a:t>Bruk</a:t>
            </a:r>
            <a:r>
              <a:rPr lang="en-GB" baseline="0" dirty="0"/>
              <a:t>” (</a:t>
            </a:r>
            <a:r>
              <a:rPr lang="en-GB" baseline="0" dirty="0" err="1"/>
              <a:t>Ikke</a:t>
            </a:r>
            <a:r>
              <a:rPr lang="en-GB" baseline="0" dirty="0"/>
              <a:t> “</a:t>
            </a:r>
            <a:r>
              <a:rPr lang="en-GB" baseline="0" dirty="0" err="1"/>
              <a:t>Bruk</a:t>
            </a:r>
            <a:r>
              <a:rPr lang="en-GB" baseline="0" dirty="0"/>
              <a:t> </a:t>
            </a:r>
            <a:r>
              <a:rPr lang="en-GB" baseline="0" dirty="0" err="1"/>
              <a:t>alle</a:t>
            </a:r>
            <a:r>
              <a:rPr lang="en-GB" baseline="0" dirty="0"/>
              <a:t>”)</a:t>
            </a:r>
            <a:br>
              <a:rPr lang="en-GB" baseline="0" dirty="0"/>
            </a:br>
            <a:br>
              <a:rPr lang="en-GB" baseline="0" dirty="0"/>
            </a:br>
            <a:r>
              <a:rPr lang="en-GB" baseline="0" dirty="0"/>
              <a:t>For </a:t>
            </a:r>
            <a:r>
              <a:rPr lang="en-GB" baseline="0" dirty="0" err="1"/>
              <a:t>å</a:t>
            </a:r>
            <a:r>
              <a:rPr lang="en-GB" baseline="0" dirty="0"/>
              <a:t> </a:t>
            </a:r>
            <a:r>
              <a:rPr lang="en-GB" baseline="0" dirty="0" err="1"/>
              <a:t>endre</a:t>
            </a:r>
            <a:r>
              <a:rPr lang="en-GB" baseline="0" dirty="0"/>
              <a:t> </a:t>
            </a:r>
            <a:r>
              <a:rPr lang="en-GB" baseline="0" dirty="0" err="1"/>
              <a:t>utsnitt</a:t>
            </a:r>
            <a:r>
              <a:rPr lang="en-GB" baseline="0" dirty="0"/>
              <a:t>:</a:t>
            </a:r>
            <a:br>
              <a:rPr lang="en-GB" baseline="0" dirty="0"/>
            </a:br>
            <a:r>
              <a:rPr lang="en-GB" baseline="0" dirty="0"/>
              <a:t>1. I </a:t>
            </a:r>
            <a:r>
              <a:rPr lang="en-GB" baseline="0" dirty="0" err="1"/>
              <a:t>Båndet</a:t>
            </a:r>
            <a:r>
              <a:rPr lang="en-GB" baseline="0" dirty="0"/>
              <a:t>, </a:t>
            </a:r>
            <a:r>
              <a:rPr lang="en-GB" baseline="0" dirty="0" err="1"/>
              <a:t>velg</a:t>
            </a:r>
            <a:r>
              <a:rPr lang="en-GB" baseline="0" dirty="0"/>
              <a:t> </a:t>
            </a:r>
            <a:r>
              <a:rPr lang="en-GB" baseline="0" dirty="0" err="1"/>
              <a:t>Bildeformat-fanen</a:t>
            </a:r>
            <a:r>
              <a:rPr lang="en-GB" baseline="0" dirty="0"/>
              <a:t>.</a:t>
            </a:r>
            <a:br>
              <a:rPr lang="en-GB" baseline="0" dirty="0"/>
            </a:br>
            <a:r>
              <a:rPr lang="en-GB" baseline="0" dirty="0"/>
              <a:t>2. </a:t>
            </a:r>
            <a:r>
              <a:rPr lang="en-GB" baseline="0" dirty="0" err="1"/>
              <a:t>Klikk</a:t>
            </a:r>
            <a:r>
              <a:rPr lang="en-GB" baseline="0" dirty="0"/>
              <a:t> </a:t>
            </a:r>
            <a:r>
              <a:rPr lang="en-GB" baseline="0" dirty="0" err="1"/>
              <a:t>Beskjær-knappen</a:t>
            </a:r>
            <a:br>
              <a:rPr lang="en-GB" baseline="0" dirty="0"/>
            </a:br>
            <a:r>
              <a:rPr lang="en-GB" baseline="0" dirty="0"/>
              <a:t>3. </a:t>
            </a:r>
            <a:r>
              <a:rPr lang="en-GB" baseline="0" dirty="0" err="1"/>
              <a:t>Flytt</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dra</a:t>
            </a:r>
            <a:r>
              <a:rPr lang="en-GB" baseline="0" dirty="0"/>
              <a:t> </a:t>
            </a:r>
            <a:r>
              <a:rPr lang="en-GB" baseline="0" dirty="0" err="1"/>
              <a:t>i</a:t>
            </a:r>
            <a:r>
              <a:rPr lang="en-GB" baseline="0" dirty="0"/>
              <a:t> </a:t>
            </a:r>
            <a:r>
              <a:rPr lang="en-GB" baseline="0" dirty="0" err="1"/>
              <a:t>bildets</a:t>
            </a:r>
            <a:r>
              <a:rPr lang="en-GB" baseline="0" dirty="0"/>
              <a:t> </a:t>
            </a:r>
            <a:r>
              <a:rPr lang="en-GB" baseline="0" dirty="0" err="1"/>
              <a:t>kanter</a:t>
            </a:r>
            <a:r>
              <a:rPr lang="en-GB" baseline="0" dirty="0"/>
              <a:t> for </a:t>
            </a:r>
            <a:r>
              <a:rPr lang="en-GB" baseline="0" dirty="0" err="1"/>
              <a:t>å</a:t>
            </a:r>
            <a:r>
              <a:rPr lang="en-GB" baseline="0" dirty="0"/>
              <a:t> </a:t>
            </a:r>
            <a:r>
              <a:rPr lang="en-GB" baseline="0" dirty="0" err="1"/>
              <a:t>endre</a:t>
            </a:r>
            <a:r>
              <a:rPr lang="en-GB" baseline="0" dirty="0"/>
              <a:t> </a:t>
            </a:r>
            <a:r>
              <a:rPr lang="en-GB" baseline="0" dirty="0" err="1"/>
              <a:t>utsnitt</a:t>
            </a:r>
            <a:br>
              <a:rPr lang="en-GB" baseline="0" dirty="0"/>
            </a:br>
            <a:r>
              <a:rPr lang="en-GB" baseline="0" dirty="0"/>
              <a:t>4. </a:t>
            </a:r>
            <a:r>
              <a:rPr lang="en-GB" baseline="0" dirty="0" err="1"/>
              <a:t>Klikk</a:t>
            </a:r>
            <a:r>
              <a:rPr lang="en-GB" baseline="0" dirty="0"/>
              <a:t> </a:t>
            </a:r>
            <a:r>
              <a:rPr lang="en-GB" baseline="0" dirty="0" err="1"/>
              <a:t>utenfor</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på</a:t>
            </a:r>
            <a:r>
              <a:rPr lang="en-GB" baseline="0" dirty="0"/>
              <a:t> </a:t>
            </a:r>
            <a:r>
              <a:rPr lang="en-GB" baseline="0" dirty="0" err="1"/>
              <a:t>Beskjær-knappen</a:t>
            </a:r>
            <a:r>
              <a:rPr lang="en-GB" baseline="0" dirty="0"/>
              <a:t> </a:t>
            </a:r>
            <a:r>
              <a:rPr lang="en-GB" baseline="0" dirty="0" err="1"/>
              <a:t>når</a:t>
            </a:r>
            <a:r>
              <a:rPr lang="en-GB" baseline="0" dirty="0"/>
              <a:t> du </a:t>
            </a:r>
            <a:r>
              <a:rPr lang="en-GB" baseline="0" dirty="0" err="1"/>
              <a:t>er</a:t>
            </a:r>
            <a:r>
              <a:rPr lang="en-GB" baseline="0" dirty="0"/>
              <a:t> </a:t>
            </a:r>
            <a:r>
              <a:rPr lang="en-GB" baseline="0" dirty="0" err="1"/>
              <a:t>ferdig</a:t>
            </a:r>
            <a:r>
              <a:rPr lang="en-GB" baseline="0" dirty="0"/>
              <a:t>. </a:t>
            </a:r>
          </a:p>
        </p:txBody>
      </p:sp>
      <p:sp>
        <p:nvSpPr>
          <p:cNvPr id="10" name="Navn"/>
          <p:cNvSpPr>
            <a:spLocks noGrp="1"/>
          </p:cNvSpPr>
          <p:nvPr>
            <p:ph type="body" sz="quarter" idx="13" hasCustomPrompt="1"/>
          </p:nvPr>
        </p:nvSpPr>
        <p:spPr>
          <a:xfrm>
            <a:off x="1776607" y="4637021"/>
            <a:ext cx="8638785" cy="314325"/>
          </a:xfrm>
        </p:spPr>
        <p:txBody>
          <a:bodyPr tIns="18000" bIns="18000"/>
          <a:lstStyle>
            <a:lvl1pPr marL="0" indent="0" algn="ctr">
              <a:buFontTx/>
              <a:buNone/>
              <a:defRPr sz="1950" b="0" i="0">
                <a:solidFill>
                  <a:schemeClr val="bg1"/>
                </a:solidFill>
                <a:latin typeface="+mn-lt"/>
                <a:ea typeface="Gill Sans" charset="0"/>
                <a:cs typeface="Gill Sans" charset="0"/>
              </a:defRPr>
            </a:lvl1pPr>
          </a:lstStyle>
          <a:p>
            <a:pPr lvl="0"/>
            <a:r>
              <a:rPr lang="nb-NO" dirty="0"/>
              <a:t>Navn</a:t>
            </a:r>
          </a:p>
        </p:txBody>
      </p:sp>
      <p:sp>
        <p:nvSpPr>
          <p:cNvPr id="11" name="Stilling/tittel"/>
          <p:cNvSpPr>
            <a:spLocks noGrp="1"/>
          </p:cNvSpPr>
          <p:nvPr>
            <p:ph type="body" sz="quarter" idx="14" hasCustomPrompt="1"/>
          </p:nvPr>
        </p:nvSpPr>
        <p:spPr>
          <a:xfrm>
            <a:off x="1776607" y="4933113"/>
            <a:ext cx="8638785" cy="314325"/>
          </a:xfrm>
        </p:spPr>
        <p:txBody>
          <a:bodyPr tIns="18000" bIns="18000"/>
          <a:lstStyle>
            <a:lvl1pPr marL="0" indent="0" algn="ctr">
              <a:buFontTx/>
              <a:buNone/>
              <a:defRPr sz="1950" b="0" i="0">
                <a:solidFill>
                  <a:schemeClr val="bg1"/>
                </a:solidFill>
                <a:latin typeface="+mn-lt"/>
                <a:ea typeface="Gill Sans" charset="0"/>
                <a:cs typeface="Gill Sans" charset="0"/>
              </a:defRPr>
            </a:lvl1pPr>
          </a:lstStyle>
          <a:p>
            <a:pPr lvl="0"/>
            <a:r>
              <a:rPr lang="nb-NO" dirty="0"/>
              <a:t>Stilling / tittel</a:t>
            </a:r>
          </a:p>
        </p:txBody>
      </p:sp>
      <p:sp>
        <p:nvSpPr>
          <p:cNvPr id="3" name="Undertittel 2"/>
          <p:cNvSpPr>
            <a:spLocks noGrp="1"/>
          </p:cNvSpPr>
          <p:nvPr>
            <p:ph type="subTitle" idx="1" hasCustomPrompt="1"/>
          </p:nvPr>
        </p:nvSpPr>
        <p:spPr>
          <a:xfrm>
            <a:off x="1524000" y="3685564"/>
            <a:ext cx="9144000" cy="596150"/>
          </a:xfrm>
        </p:spPr>
        <p:txBody>
          <a:bodyPr tIns="18000" bIns="46800"/>
          <a:lstStyle>
            <a:lvl1pPr marL="0" indent="0" algn="ctr">
              <a:buNone/>
              <a:defRPr sz="255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a:t>
            </a:r>
            <a:endParaRPr lang="en-GB" dirty="0"/>
          </a:p>
        </p:txBody>
      </p:sp>
      <p:sp>
        <p:nvSpPr>
          <p:cNvPr id="2" name="Tittel 1"/>
          <p:cNvSpPr>
            <a:spLocks noGrp="1"/>
          </p:cNvSpPr>
          <p:nvPr>
            <p:ph type="ctrTitle" hasCustomPrompt="1"/>
          </p:nvPr>
        </p:nvSpPr>
        <p:spPr>
          <a:xfrm>
            <a:off x="1524000" y="2766645"/>
            <a:ext cx="9144000" cy="918919"/>
          </a:xfrm>
        </p:spPr>
        <p:txBody>
          <a:bodyPr anchor="b"/>
          <a:lstStyle>
            <a:lvl1pPr algn="ctr">
              <a:defRPr sz="2800" b="0" i="0" cap="all" baseline="0">
                <a:solidFill>
                  <a:schemeClr val="bg1"/>
                </a:solidFill>
                <a:latin typeface="+mj-lt"/>
                <a:ea typeface="Gill Sans" charset="0"/>
                <a:cs typeface="Gill Sans" charset="0"/>
              </a:defRPr>
            </a:lvl1pPr>
          </a:lstStyle>
          <a:p>
            <a:r>
              <a:rPr lang="nb-NO" dirty="0"/>
              <a:t>Presentasjonens tittel</a:t>
            </a:r>
            <a:endParaRPr lang="en-GB" dirty="0"/>
          </a:p>
        </p:txBody>
      </p:sp>
      <p:sp>
        <p:nvSpPr>
          <p:cNvPr id="5" name="LOGO (Plassholder for bunntekst)"/>
          <p:cNvSpPr>
            <a:spLocks noGrp="1" noChangeAspect="1"/>
          </p:cNvSpPr>
          <p:nvPr>
            <p:ph type="ftr" sz="quarter" idx="11"/>
          </p:nvPr>
        </p:nvSpPr>
        <p:spPr>
          <a:xfrm>
            <a:off x="5555559" y="1029377"/>
            <a:ext cx="1080882" cy="1441176"/>
          </a:xfrm>
          <a:blipFill>
            <a:blip r:embed="rId2"/>
            <a:stretch>
              <a:fillRect/>
            </a:stretch>
          </a:blipFill>
        </p:spPr>
        <p:txBody>
          <a:bodyPr/>
          <a:lstStyle>
            <a:lvl1pPr>
              <a:defRPr>
                <a:solidFill>
                  <a:schemeClr val="tx1">
                    <a:tint val="75000"/>
                    <a:alpha val="0"/>
                  </a:schemeClr>
                </a:solidFill>
              </a:defRPr>
            </a:lvl1pPr>
          </a:lstStyle>
          <a:p>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Inndelingsoverskrift">
    <p:spTree>
      <p:nvGrpSpPr>
        <p:cNvPr id="1" name=""/>
        <p:cNvGrpSpPr/>
        <p:nvPr/>
      </p:nvGrpSpPr>
      <p:grpSpPr>
        <a:xfrm>
          <a:off x="0" y="0"/>
          <a:ext cx="0" cy="0"/>
          <a:chOff x="0" y="0"/>
          <a:chExt cx="0" cy="0"/>
        </a:xfrm>
      </p:grpSpPr>
      <p:sp>
        <p:nvSpPr>
          <p:cNvPr id="2" name="Tittel 1"/>
          <p:cNvSpPr txBox="1">
            <a:spLocks noGrp="1"/>
          </p:cNvSpPr>
          <p:nvPr>
            <p:ph type="title"/>
          </p:nvPr>
        </p:nvSpPr>
        <p:spPr>
          <a:xfrm>
            <a:off x="963081" y="4406896"/>
            <a:ext cx="10363200" cy="1362071"/>
          </a:xfrm>
        </p:spPr>
        <p:txBody>
          <a:bodyPr anchor="t"/>
          <a:lstStyle>
            <a:lvl1pPr>
              <a:defRPr sz="4000" cap="all"/>
            </a:lvl1pPr>
          </a:lstStyle>
          <a:p>
            <a:pPr lvl="0"/>
            <a:r>
              <a:rPr lang="nb-NO"/>
              <a:t>Klikk for å redigere tittelstil</a:t>
            </a:r>
          </a:p>
        </p:txBody>
      </p:sp>
      <p:sp>
        <p:nvSpPr>
          <p:cNvPr id="3" name="Plassholder for tekst 2"/>
          <p:cNvSpPr txBox="1">
            <a:spLocks noGrp="1"/>
          </p:cNvSpPr>
          <p:nvPr>
            <p:ph type="body" idx="1"/>
          </p:nvPr>
        </p:nvSpPr>
        <p:spPr>
          <a:xfrm>
            <a:off x="963081" y="2906713"/>
            <a:ext cx="10363200" cy="1500182"/>
          </a:xfrm>
        </p:spPr>
        <p:txBody>
          <a:bodyPr anchor="b"/>
          <a:lstStyle>
            <a:lvl1pPr marL="0" indent="0">
              <a:spcBef>
                <a:spcPts val="500"/>
              </a:spcBef>
              <a:buNone/>
              <a:defRPr sz="2000"/>
            </a:lvl1pPr>
          </a:lstStyle>
          <a:p>
            <a:pPr lvl="0"/>
            <a:r>
              <a:rPr lang="nb-NO"/>
              <a:t>Klikk for å redigere tekststiler i malen</a:t>
            </a:r>
          </a:p>
        </p:txBody>
      </p:sp>
      <p:sp>
        <p:nvSpPr>
          <p:cNvPr id="4" name="Plassholder for lysbildenummer 4"/>
          <p:cNvSpPr txBox="1">
            <a:spLocks noGrp="1"/>
          </p:cNvSpPr>
          <p:nvPr>
            <p:ph type="sldNum" sz="quarter" idx="8"/>
          </p:nvPr>
        </p:nvSpPr>
        <p:spPr>
          <a:xfrm>
            <a:off x="10934640" y="5688931"/>
            <a:ext cx="826921" cy="260347"/>
          </a:xfrm>
          <a:prstGeom prst="rect">
            <a:avLst/>
          </a:prstGeom>
        </p:spPr>
        <p:txBody>
          <a:bodyPr/>
          <a:lstStyle>
            <a:lvl1pPr>
              <a:defRPr/>
            </a:lvl1pPr>
          </a:lstStyle>
          <a:p>
            <a:pPr lvl="0"/>
            <a:fld id="{1FF2CBC1-430C-4C38-BF1A-93EBE3F8C83C}" type="slidenum">
              <a:t>‹#›</a:t>
            </a:fld>
            <a:endParaRPr lang="nb-NO"/>
          </a:p>
        </p:txBody>
      </p:sp>
      <p:sp>
        <p:nvSpPr>
          <p:cNvPr id="5" name="Plassholder for dato 5"/>
          <p:cNvSpPr txBox="1">
            <a:spLocks noGrp="1"/>
          </p:cNvSpPr>
          <p:nvPr>
            <p:ph type="dt" sz="half" idx="7"/>
          </p:nvPr>
        </p:nvSpPr>
        <p:spPr>
          <a:xfrm>
            <a:off x="10416113" y="5876921"/>
            <a:ext cx="1344081" cy="622304"/>
          </a:xfrm>
          <a:prstGeom prst="rect">
            <a:avLst/>
          </a:prstGeom>
        </p:spPr>
        <p:txBody>
          <a:bodyPr anchorCtr="1"/>
          <a:lstStyle>
            <a:lvl1pPr algn="ctr">
              <a:defRPr/>
            </a:lvl1pPr>
          </a:lstStyle>
          <a:p>
            <a:pPr lvl="0"/>
            <a:fld id="{73E5E73A-82BA-4BDE-8085-4104EA27EEEF}" type="datetime1">
              <a:rPr lang="nb-NO"/>
              <a:pPr lvl="0"/>
              <a:t>05.02.2021</a:t>
            </a:fld>
            <a:endParaRPr lang="nb-NO"/>
          </a:p>
        </p:txBody>
      </p:sp>
    </p:spTree>
    <p:extLst>
      <p:ext uri="{BB962C8B-B14F-4D97-AF65-F5344CB8AC3E}">
        <p14:creationId xmlns:p14="http://schemas.microsoft.com/office/powerpoint/2010/main" val="11793692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mørk tekst">
    <p:spTree>
      <p:nvGrpSpPr>
        <p:cNvPr id="1" name=""/>
        <p:cNvGrpSpPr/>
        <p:nvPr/>
      </p:nvGrpSpPr>
      <p:grpSpPr>
        <a:xfrm>
          <a:off x="0" y="0"/>
          <a:ext cx="0" cy="0"/>
          <a:chOff x="0" y="0"/>
          <a:chExt cx="0" cy="0"/>
        </a:xfrm>
      </p:grpSpPr>
      <p:sp>
        <p:nvSpPr>
          <p:cNvPr id="13" name="bakgrunnsbilde"/>
          <p:cNvSpPr>
            <a:spLocks noGrp="1"/>
          </p:cNvSpPr>
          <p:nvPr>
            <p:ph type="pic" sz="quarter" idx="15" hasCustomPrompt="1"/>
          </p:nvPr>
        </p:nvSpPr>
        <p:spPr>
          <a:xfrm>
            <a:off x="0" y="0"/>
            <a:ext cx="12192000" cy="6858000"/>
          </a:xfrm>
          <a:pattFill prst="ltUpDiag">
            <a:fgClr>
              <a:schemeClr val="bg2">
                <a:lumMod val="75000"/>
              </a:schemeClr>
            </a:fgClr>
            <a:bgClr>
              <a:schemeClr val="bg2">
                <a:lumMod val="90000"/>
              </a:schemeClr>
            </a:bgClr>
          </a:pattFill>
        </p:spPr>
        <p:txBody>
          <a:bodyPr lIns="360000" tIns="468000" rIns="6840000"/>
          <a:lstStyle>
            <a:lvl1pPr marL="0" indent="0" algn="l">
              <a:spcBef>
                <a:spcPts val="0"/>
              </a:spcBef>
              <a:spcAft>
                <a:spcPts val="0"/>
              </a:spcAft>
              <a:buFontTx/>
              <a:buNone/>
              <a:defRPr sz="1200" baseline="0">
                <a:solidFill>
                  <a:schemeClr val="bg2">
                    <a:lumMod val="25000"/>
                  </a:schemeClr>
                </a:solidFill>
              </a:defRPr>
            </a:lvl1pPr>
          </a:lstStyle>
          <a:p>
            <a:r>
              <a:rPr lang="en-GB" dirty="0"/>
              <a:t>Dra inn et </a:t>
            </a:r>
            <a:r>
              <a:rPr lang="en-GB" dirty="0" err="1"/>
              <a:t>bilde</a:t>
            </a:r>
            <a:r>
              <a:rPr lang="en-GB" dirty="0"/>
              <a:t> for </a:t>
            </a:r>
            <a:r>
              <a:rPr lang="en-GB" dirty="0" err="1"/>
              <a:t>å</a:t>
            </a:r>
            <a:r>
              <a:rPr lang="en-GB" dirty="0"/>
              <a:t> </a:t>
            </a:r>
            <a:r>
              <a:rPr lang="en-GB" dirty="0" err="1"/>
              <a:t>legge</a:t>
            </a:r>
            <a:r>
              <a:rPr lang="en-GB" dirty="0"/>
              <a:t> </a:t>
            </a:r>
            <a:r>
              <a:rPr lang="en-GB" dirty="0" err="1"/>
              <a:t>til</a:t>
            </a:r>
            <a:r>
              <a:rPr lang="en-GB" dirty="0"/>
              <a:t> </a:t>
            </a:r>
            <a:r>
              <a:rPr lang="en-GB" dirty="0" err="1"/>
              <a:t>bakgrunn</a:t>
            </a:r>
            <a:r>
              <a:rPr lang="en-GB" dirty="0"/>
              <a:t>.</a:t>
            </a:r>
            <a:br>
              <a:rPr lang="en-GB" dirty="0"/>
            </a:br>
            <a:r>
              <a:rPr lang="en-GB" dirty="0"/>
              <a:t>Logo </a:t>
            </a:r>
            <a:r>
              <a:rPr lang="en-GB" dirty="0" err="1"/>
              <a:t>er</a:t>
            </a:r>
            <a:r>
              <a:rPr lang="en-GB" dirty="0"/>
              <a:t> </a:t>
            </a:r>
            <a:r>
              <a:rPr lang="en-GB" dirty="0" err="1"/>
              <a:t>lagt</a:t>
            </a:r>
            <a:r>
              <a:rPr lang="en-GB" dirty="0"/>
              <a:t> </a:t>
            </a:r>
            <a:r>
              <a:rPr lang="en-GB" dirty="0" err="1"/>
              <a:t>til</a:t>
            </a:r>
            <a:r>
              <a:rPr lang="en-GB" dirty="0"/>
              <a:t> </a:t>
            </a:r>
            <a:r>
              <a:rPr lang="en-GB" dirty="0" err="1"/>
              <a:t>som</a:t>
            </a:r>
            <a:r>
              <a:rPr lang="en-GB" dirty="0"/>
              <a:t> </a:t>
            </a:r>
            <a:r>
              <a:rPr lang="en-GB" dirty="0" err="1"/>
              <a:t>bunntekstelement</a:t>
            </a:r>
            <a:r>
              <a:rPr lang="en-GB" dirty="0"/>
              <a:t> for </a:t>
            </a:r>
            <a:r>
              <a:rPr lang="en-GB" dirty="0" err="1"/>
              <a:t>å</a:t>
            </a:r>
            <a:r>
              <a:rPr lang="en-GB" dirty="0"/>
              <a:t> </a:t>
            </a:r>
            <a:r>
              <a:rPr lang="en-GB" dirty="0" err="1"/>
              <a:t>komme</a:t>
            </a:r>
            <a:r>
              <a:rPr lang="en-GB" dirty="0"/>
              <a:t> over </a:t>
            </a:r>
            <a:r>
              <a:rPr lang="en-GB" dirty="0" err="1"/>
              <a:t>bildet</a:t>
            </a:r>
            <a:r>
              <a:rPr lang="en-GB" dirty="0"/>
              <a:t>. For</a:t>
            </a:r>
            <a:r>
              <a:rPr lang="en-GB" baseline="0" dirty="0"/>
              <a:t> </a:t>
            </a:r>
            <a:r>
              <a:rPr lang="en-GB" baseline="0" dirty="0" err="1"/>
              <a:t>å</a:t>
            </a:r>
            <a:r>
              <a:rPr lang="en-GB" baseline="0" dirty="0"/>
              <a:t> </a:t>
            </a:r>
            <a:r>
              <a:rPr lang="en-GB" baseline="0" dirty="0" err="1"/>
              <a:t>vise</a:t>
            </a:r>
            <a:r>
              <a:rPr lang="en-GB" baseline="0" dirty="0"/>
              <a:t> (</a:t>
            </a:r>
            <a:r>
              <a:rPr lang="en-GB" baseline="0" dirty="0" err="1"/>
              <a:t>hvis</a:t>
            </a:r>
            <a:r>
              <a:rPr lang="en-GB" baseline="0" dirty="0"/>
              <a:t> den </a:t>
            </a:r>
            <a:r>
              <a:rPr lang="en-GB" baseline="0" dirty="0" err="1"/>
              <a:t>ikke</a:t>
            </a:r>
            <a:r>
              <a:rPr lang="en-GB" baseline="0" dirty="0"/>
              <a:t> </a:t>
            </a:r>
            <a:r>
              <a:rPr lang="en-GB" baseline="0" dirty="0" err="1"/>
              <a:t>vises</a:t>
            </a:r>
            <a:r>
              <a:rPr lang="en-GB" baseline="0" dirty="0"/>
              <a:t>): </a:t>
            </a:r>
            <a:br>
              <a:rPr lang="en-GB" baseline="0" dirty="0"/>
            </a:br>
            <a:r>
              <a:rPr lang="en-GB" baseline="0" dirty="0"/>
              <a:t>1. I </a:t>
            </a:r>
            <a:r>
              <a:rPr lang="en-GB" baseline="0" dirty="0" err="1"/>
              <a:t>topplinja</a:t>
            </a:r>
            <a:r>
              <a:rPr lang="en-GB" baseline="0" dirty="0"/>
              <a:t> (</a:t>
            </a:r>
            <a:r>
              <a:rPr lang="en-GB" baseline="0" dirty="0" err="1"/>
              <a:t>båndet</a:t>
            </a:r>
            <a:r>
              <a:rPr lang="en-GB" baseline="0" dirty="0"/>
              <a:t>) under Sett inn, </a:t>
            </a:r>
            <a:r>
              <a:rPr lang="en-GB" baseline="0" dirty="0" err="1"/>
              <a:t>velg</a:t>
            </a:r>
            <a:r>
              <a:rPr lang="en-GB" baseline="0" dirty="0"/>
              <a:t>  </a:t>
            </a:r>
            <a:r>
              <a:rPr lang="en-GB" baseline="0" dirty="0" err="1"/>
              <a:t>Topptekst</a:t>
            </a:r>
            <a:r>
              <a:rPr lang="en-GB" baseline="0" dirty="0"/>
              <a:t> </a:t>
            </a:r>
            <a:r>
              <a:rPr lang="en-GB" baseline="0" dirty="0" err="1"/>
              <a:t>og</a:t>
            </a:r>
            <a:r>
              <a:rPr lang="en-GB" baseline="0" dirty="0"/>
              <a:t> </a:t>
            </a:r>
            <a:r>
              <a:rPr lang="en-GB" baseline="0" dirty="0" err="1"/>
              <a:t>bunntekst</a:t>
            </a:r>
            <a:br>
              <a:rPr lang="en-GB" baseline="0" dirty="0"/>
            </a:br>
            <a:r>
              <a:rPr lang="en-GB" baseline="0" dirty="0"/>
              <a:t>2. I </a:t>
            </a:r>
            <a:r>
              <a:rPr lang="en-GB" baseline="0" dirty="0" err="1"/>
              <a:t>vinduet</a:t>
            </a:r>
            <a:r>
              <a:rPr lang="en-GB" baseline="0" dirty="0"/>
              <a:t> </a:t>
            </a:r>
            <a:r>
              <a:rPr lang="en-GB" baseline="0" dirty="0" err="1"/>
              <a:t>som</a:t>
            </a:r>
            <a:r>
              <a:rPr lang="en-GB" baseline="0" dirty="0"/>
              <a:t> </a:t>
            </a:r>
            <a:r>
              <a:rPr lang="en-GB" baseline="0" dirty="0" err="1"/>
              <a:t>åpnes</a:t>
            </a:r>
            <a:r>
              <a:rPr lang="en-GB" baseline="0" dirty="0"/>
              <a:t>, </a:t>
            </a:r>
            <a:r>
              <a:rPr lang="en-GB" baseline="0" dirty="0" err="1"/>
              <a:t>merk</a:t>
            </a:r>
            <a:r>
              <a:rPr lang="en-GB" baseline="0" dirty="0"/>
              <a:t> </a:t>
            </a:r>
            <a:r>
              <a:rPr lang="en-GB" baseline="0" dirty="0" err="1"/>
              <a:t>av</a:t>
            </a:r>
            <a:r>
              <a:rPr lang="en-GB" baseline="0" dirty="0"/>
              <a:t> </a:t>
            </a:r>
            <a:r>
              <a:rPr lang="en-GB" baseline="0" dirty="0" err="1"/>
              <a:t>i</a:t>
            </a:r>
            <a:r>
              <a:rPr lang="en-GB" baseline="0" dirty="0"/>
              <a:t> </a:t>
            </a:r>
            <a:r>
              <a:rPr lang="en-GB" baseline="0" dirty="0" err="1"/>
              <a:t>feltet</a:t>
            </a:r>
            <a:r>
              <a:rPr lang="en-GB" baseline="0" dirty="0"/>
              <a:t> for “</a:t>
            </a:r>
            <a:r>
              <a:rPr lang="en-GB" baseline="0" dirty="0" err="1"/>
              <a:t>Bunntekst</a:t>
            </a:r>
            <a:r>
              <a:rPr lang="en-GB" baseline="0" dirty="0"/>
              <a:t>”</a:t>
            </a:r>
            <a:br>
              <a:rPr lang="en-GB" baseline="0" dirty="0"/>
            </a:br>
            <a:r>
              <a:rPr lang="en-GB" baseline="0" dirty="0"/>
              <a:t>3. </a:t>
            </a:r>
            <a:r>
              <a:rPr lang="en-GB" baseline="0" dirty="0" err="1"/>
              <a:t>Trykk</a:t>
            </a:r>
            <a:r>
              <a:rPr lang="en-GB" baseline="0" dirty="0"/>
              <a:t> </a:t>
            </a:r>
            <a:r>
              <a:rPr lang="en-GB" baseline="0" dirty="0" err="1"/>
              <a:t>på</a:t>
            </a:r>
            <a:r>
              <a:rPr lang="en-GB" baseline="0" dirty="0"/>
              <a:t> ”</a:t>
            </a:r>
            <a:r>
              <a:rPr lang="en-GB" baseline="0" dirty="0" err="1"/>
              <a:t>Bruk</a:t>
            </a:r>
            <a:r>
              <a:rPr lang="en-GB" baseline="0" dirty="0"/>
              <a:t>” (</a:t>
            </a:r>
            <a:r>
              <a:rPr lang="en-GB" baseline="0" dirty="0" err="1"/>
              <a:t>Ikke</a:t>
            </a:r>
            <a:r>
              <a:rPr lang="en-GB" baseline="0" dirty="0"/>
              <a:t> “</a:t>
            </a:r>
            <a:r>
              <a:rPr lang="en-GB" baseline="0" dirty="0" err="1"/>
              <a:t>Bruk</a:t>
            </a:r>
            <a:r>
              <a:rPr lang="en-GB" baseline="0" dirty="0"/>
              <a:t> </a:t>
            </a:r>
            <a:r>
              <a:rPr lang="en-GB" baseline="0" dirty="0" err="1"/>
              <a:t>alle</a:t>
            </a:r>
            <a:r>
              <a:rPr lang="en-GB" baseline="0" dirty="0"/>
              <a:t>”)</a:t>
            </a:r>
            <a:br>
              <a:rPr lang="en-GB" baseline="0" dirty="0"/>
            </a:br>
            <a:br>
              <a:rPr lang="en-GB" baseline="0" dirty="0"/>
            </a:br>
            <a:r>
              <a:rPr lang="en-GB" baseline="0" dirty="0"/>
              <a:t>For </a:t>
            </a:r>
            <a:r>
              <a:rPr lang="en-GB" baseline="0" dirty="0" err="1"/>
              <a:t>å</a:t>
            </a:r>
            <a:r>
              <a:rPr lang="en-GB" baseline="0" dirty="0"/>
              <a:t> </a:t>
            </a:r>
            <a:r>
              <a:rPr lang="en-GB" baseline="0" dirty="0" err="1"/>
              <a:t>endre</a:t>
            </a:r>
            <a:r>
              <a:rPr lang="en-GB" baseline="0" dirty="0"/>
              <a:t> </a:t>
            </a:r>
            <a:r>
              <a:rPr lang="en-GB" baseline="0" dirty="0" err="1"/>
              <a:t>utsnitt</a:t>
            </a:r>
            <a:r>
              <a:rPr lang="en-GB" baseline="0" dirty="0"/>
              <a:t>:</a:t>
            </a:r>
            <a:br>
              <a:rPr lang="en-GB" baseline="0" dirty="0"/>
            </a:br>
            <a:r>
              <a:rPr lang="en-GB" baseline="0" dirty="0"/>
              <a:t>1. I </a:t>
            </a:r>
            <a:r>
              <a:rPr lang="en-GB" baseline="0" dirty="0" err="1"/>
              <a:t>Båndet</a:t>
            </a:r>
            <a:r>
              <a:rPr lang="en-GB" baseline="0" dirty="0"/>
              <a:t>, </a:t>
            </a:r>
            <a:r>
              <a:rPr lang="en-GB" baseline="0" dirty="0" err="1"/>
              <a:t>velg</a:t>
            </a:r>
            <a:r>
              <a:rPr lang="en-GB" baseline="0" dirty="0"/>
              <a:t> </a:t>
            </a:r>
            <a:r>
              <a:rPr lang="en-GB" baseline="0" dirty="0" err="1"/>
              <a:t>Bildeformat-fanen</a:t>
            </a:r>
            <a:r>
              <a:rPr lang="en-GB" baseline="0" dirty="0"/>
              <a:t>.</a:t>
            </a:r>
            <a:br>
              <a:rPr lang="en-GB" baseline="0" dirty="0"/>
            </a:br>
            <a:r>
              <a:rPr lang="en-GB" baseline="0" dirty="0"/>
              <a:t>2. </a:t>
            </a:r>
            <a:r>
              <a:rPr lang="en-GB" baseline="0" dirty="0" err="1"/>
              <a:t>Klikk</a:t>
            </a:r>
            <a:r>
              <a:rPr lang="en-GB" baseline="0" dirty="0"/>
              <a:t> </a:t>
            </a:r>
            <a:r>
              <a:rPr lang="en-GB" baseline="0" dirty="0" err="1"/>
              <a:t>Beskjær-knappen</a:t>
            </a:r>
            <a:br>
              <a:rPr lang="en-GB" baseline="0" dirty="0"/>
            </a:br>
            <a:r>
              <a:rPr lang="en-GB" baseline="0" dirty="0"/>
              <a:t>3. </a:t>
            </a:r>
            <a:r>
              <a:rPr lang="en-GB" baseline="0" dirty="0" err="1"/>
              <a:t>Flytt</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dra</a:t>
            </a:r>
            <a:r>
              <a:rPr lang="en-GB" baseline="0" dirty="0"/>
              <a:t> </a:t>
            </a:r>
            <a:r>
              <a:rPr lang="en-GB" baseline="0" dirty="0" err="1"/>
              <a:t>i</a:t>
            </a:r>
            <a:r>
              <a:rPr lang="en-GB" baseline="0" dirty="0"/>
              <a:t> </a:t>
            </a:r>
            <a:r>
              <a:rPr lang="en-GB" baseline="0" dirty="0" err="1"/>
              <a:t>bildets</a:t>
            </a:r>
            <a:r>
              <a:rPr lang="en-GB" baseline="0" dirty="0"/>
              <a:t> </a:t>
            </a:r>
            <a:r>
              <a:rPr lang="en-GB" baseline="0" dirty="0" err="1"/>
              <a:t>kanter</a:t>
            </a:r>
            <a:r>
              <a:rPr lang="en-GB" baseline="0" dirty="0"/>
              <a:t> for </a:t>
            </a:r>
            <a:r>
              <a:rPr lang="en-GB" baseline="0" dirty="0" err="1"/>
              <a:t>å</a:t>
            </a:r>
            <a:r>
              <a:rPr lang="en-GB" baseline="0" dirty="0"/>
              <a:t> </a:t>
            </a:r>
            <a:r>
              <a:rPr lang="en-GB" baseline="0" dirty="0" err="1"/>
              <a:t>endre</a:t>
            </a:r>
            <a:r>
              <a:rPr lang="en-GB" baseline="0" dirty="0"/>
              <a:t> </a:t>
            </a:r>
            <a:r>
              <a:rPr lang="en-GB" baseline="0" dirty="0" err="1"/>
              <a:t>utsnitt</a:t>
            </a:r>
            <a:br>
              <a:rPr lang="en-GB" baseline="0" dirty="0"/>
            </a:br>
            <a:r>
              <a:rPr lang="en-GB" baseline="0" dirty="0"/>
              <a:t>4. </a:t>
            </a:r>
            <a:r>
              <a:rPr lang="en-GB" baseline="0" dirty="0" err="1"/>
              <a:t>Klikk</a:t>
            </a:r>
            <a:r>
              <a:rPr lang="en-GB" baseline="0" dirty="0"/>
              <a:t> </a:t>
            </a:r>
            <a:r>
              <a:rPr lang="en-GB" baseline="0" dirty="0" err="1"/>
              <a:t>utenfor</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på</a:t>
            </a:r>
            <a:r>
              <a:rPr lang="en-GB" baseline="0" dirty="0"/>
              <a:t> </a:t>
            </a:r>
            <a:r>
              <a:rPr lang="en-GB" baseline="0" dirty="0" err="1"/>
              <a:t>Beskjær-knappen</a:t>
            </a:r>
            <a:r>
              <a:rPr lang="en-GB" baseline="0" dirty="0"/>
              <a:t> </a:t>
            </a:r>
            <a:r>
              <a:rPr lang="en-GB" baseline="0" dirty="0" err="1"/>
              <a:t>når</a:t>
            </a:r>
            <a:r>
              <a:rPr lang="en-GB" baseline="0" dirty="0"/>
              <a:t> du </a:t>
            </a:r>
            <a:r>
              <a:rPr lang="en-GB" baseline="0" dirty="0" err="1"/>
              <a:t>er</a:t>
            </a:r>
            <a:r>
              <a:rPr lang="en-GB" baseline="0" dirty="0"/>
              <a:t> </a:t>
            </a:r>
            <a:r>
              <a:rPr lang="en-GB" baseline="0" dirty="0" err="1"/>
              <a:t>ferdig</a:t>
            </a:r>
            <a:r>
              <a:rPr lang="en-GB" baseline="0" dirty="0"/>
              <a:t>. </a:t>
            </a:r>
          </a:p>
        </p:txBody>
      </p:sp>
      <p:sp>
        <p:nvSpPr>
          <p:cNvPr id="10" name="Navn"/>
          <p:cNvSpPr>
            <a:spLocks noGrp="1"/>
          </p:cNvSpPr>
          <p:nvPr>
            <p:ph type="body" sz="quarter" idx="13" hasCustomPrompt="1"/>
          </p:nvPr>
        </p:nvSpPr>
        <p:spPr>
          <a:xfrm>
            <a:off x="1776607" y="4637021"/>
            <a:ext cx="8638785" cy="314325"/>
          </a:xfrm>
        </p:spPr>
        <p:txBody>
          <a:bodyPr tIns="18000" bIns="18000"/>
          <a:lstStyle>
            <a:lvl1pPr marL="0" indent="0" algn="ctr">
              <a:buFontTx/>
              <a:buNone/>
              <a:defRPr sz="1950" b="0" i="0">
                <a:solidFill>
                  <a:schemeClr val="tx2"/>
                </a:solidFill>
                <a:latin typeface="+mn-lt"/>
                <a:ea typeface="Gill Sans" charset="0"/>
                <a:cs typeface="Gill Sans" charset="0"/>
              </a:defRPr>
            </a:lvl1pPr>
          </a:lstStyle>
          <a:p>
            <a:pPr lvl="0"/>
            <a:r>
              <a:rPr lang="nb-NO" dirty="0"/>
              <a:t>Navn</a:t>
            </a:r>
          </a:p>
        </p:txBody>
      </p:sp>
      <p:sp>
        <p:nvSpPr>
          <p:cNvPr id="11" name="Stilling/tittel"/>
          <p:cNvSpPr>
            <a:spLocks noGrp="1"/>
          </p:cNvSpPr>
          <p:nvPr>
            <p:ph type="body" sz="quarter" idx="14" hasCustomPrompt="1"/>
          </p:nvPr>
        </p:nvSpPr>
        <p:spPr>
          <a:xfrm>
            <a:off x="1776607" y="4933113"/>
            <a:ext cx="8638785" cy="314325"/>
          </a:xfrm>
        </p:spPr>
        <p:txBody>
          <a:bodyPr tIns="18000" bIns="18000"/>
          <a:lstStyle>
            <a:lvl1pPr marL="0" indent="0" algn="ctr">
              <a:buFontTx/>
              <a:buNone/>
              <a:defRPr sz="1950" b="0" i="0">
                <a:solidFill>
                  <a:schemeClr val="tx2"/>
                </a:solidFill>
                <a:latin typeface="+mn-lt"/>
                <a:ea typeface="Gill Sans" charset="0"/>
                <a:cs typeface="Gill Sans" charset="0"/>
              </a:defRPr>
            </a:lvl1pPr>
          </a:lstStyle>
          <a:p>
            <a:pPr lvl="0"/>
            <a:r>
              <a:rPr lang="nb-NO" dirty="0"/>
              <a:t>Stilling / tittel</a:t>
            </a:r>
          </a:p>
        </p:txBody>
      </p:sp>
      <p:sp>
        <p:nvSpPr>
          <p:cNvPr id="3" name="Undertittel 2"/>
          <p:cNvSpPr>
            <a:spLocks noGrp="1"/>
          </p:cNvSpPr>
          <p:nvPr>
            <p:ph type="subTitle" idx="1" hasCustomPrompt="1"/>
          </p:nvPr>
        </p:nvSpPr>
        <p:spPr>
          <a:xfrm>
            <a:off x="1524000" y="3685564"/>
            <a:ext cx="9144000" cy="596150"/>
          </a:xfrm>
        </p:spPr>
        <p:txBody>
          <a:bodyPr tIns="18000" bIns="46800"/>
          <a:lstStyle>
            <a:lvl1pPr marL="0" indent="0" algn="ctr">
              <a:buNone/>
              <a:defRPr sz="255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a:t>
            </a:r>
            <a:endParaRPr lang="en-GB" dirty="0"/>
          </a:p>
        </p:txBody>
      </p:sp>
      <p:sp>
        <p:nvSpPr>
          <p:cNvPr id="2" name="Tittel 1"/>
          <p:cNvSpPr>
            <a:spLocks noGrp="1"/>
          </p:cNvSpPr>
          <p:nvPr>
            <p:ph type="ctrTitle" hasCustomPrompt="1"/>
          </p:nvPr>
        </p:nvSpPr>
        <p:spPr>
          <a:xfrm>
            <a:off x="1524000" y="2766645"/>
            <a:ext cx="9144000" cy="918919"/>
          </a:xfrm>
        </p:spPr>
        <p:txBody>
          <a:bodyPr anchor="b"/>
          <a:lstStyle>
            <a:lvl1pPr algn="ctr">
              <a:defRPr sz="2800" b="0" i="0" cap="all" baseline="0">
                <a:solidFill>
                  <a:schemeClr val="tx2"/>
                </a:solidFill>
                <a:latin typeface="+mj-lt"/>
                <a:ea typeface="Gill Sans" charset="0"/>
                <a:cs typeface="Gill Sans" charset="0"/>
              </a:defRPr>
            </a:lvl1pPr>
          </a:lstStyle>
          <a:p>
            <a:r>
              <a:rPr lang="nb-NO" dirty="0"/>
              <a:t>Presentasjonens tittel</a:t>
            </a:r>
            <a:endParaRPr lang="en-GB" dirty="0"/>
          </a:p>
        </p:txBody>
      </p:sp>
      <p:sp>
        <p:nvSpPr>
          <p:cNvPr id="5" name="LOGO (Plassholder for bunntekst)"/>
          <p:cNvSpPr>
            <a:spLocks noGrp="1" noChangeAspect="1"/>
          </p:cNvSpPr>
          <p:nvPr>
            <p:ph type="ftr" sz="quarter" idx="11"/>
          </p:nvPr>
        </p:nvSpPr>
        <p:spPr>
          <a:xfrm>
            <a:off x="5555559" y="1029377"/>
            <a:ext cx="1080882" cy="1441176"/>
          </a:xfrm>
          <a:blipFill>
            <a:blip r:embed="rId2"/>
            <a:stretch>
              <a:fillRect/>
            </a:stretch>
          </a:blipFill>
        </p:spPr>
        <p:txBody>
          <a:bodyPr/>
          <a:lstStyle>
            <a:lvl1pPr>
              <a:defRPr>
                <a:solidFill>
                  <a:schemeClr val="tx1">
                    <a:tint val="75000"/>
                    <a:alpha val="0"/>
                  </a:schemeClr>
                </a:solidFill>
              </a:defRPr>
            </a:lvl1pPr>
          </a:lstStyle>
          <a:p>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innhold og graf, rød">
    <p:spTree>
      <p:nvGrpSpPr>
        <p:cNvPr id="1" name=""/>
        <p:cNvGrpSpPr/>
        <p:nvPr/>
      </p:nvGrpSpPr>
      <p:grpSpPr>
        <a:xfrm>
          <a:off x="0" y="0"/>
          <a:ext cx="0" cy="0"/>
          <a:chOff x="0" y="0"/>
          <a:chExt cx="0" cy="0"/>
        </a:xfrm>
      </p:grpSpPr>
      <p:sp>
        <p:nvSpPr>
          <p:cNvPr id="8" name="Rød bakgrunn"/>
          <p:cNvSpPr/>
          <p:nvPr userDrawn="1"/>
        </p:nvSpPr>
        <p:spPr>
          <a:xfrm>
            <a:off x="5326063" y="0"/>
            <a:ext cx="686593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innhold 2"/>
          <p:cNvSpPr>
            <a:spLocks noGrp="1"/>
          </p:cNvSpPr>
          <p:nvPr>
            <p:ph idx="1" hasCustomPrompt="1"/>
          </p:nvPr>
        </p:nvSpPr>
        <p:spPr>
          <a:xfrm>
            <a:off x="612648" y="2303403"/>
            <a:ext cx="4665205" cy="3864416"/>
          </a:xfrm>
        </p:spPr>
        <p:txBody>
          <a:bodyPr/>
          <a:lstStyle>
            <a:lvl1pPr>
              <a:defRPr/>
            </a:lvl1pPr>
            <a:lvl2pPr>
              <a:defRPr/>
            </a:lvl2pPr>
            <a:lvl3pPr>
              <a:defRPr/>
            </a:lvl3pPr>
          </a:lstStyle>
          <a:p>
            <a:pPr lvl="0"/>
            <a:r>
              <a:rPr lang="nb-NO" dirty="0"/>
              <a:t>Klikk for å legge til tekst</a:t>
            </a:r>
          </a:p>
          <a:p>
            <a:pPr lvl="1"/>
            <a:r>
              <a:rPr lang="nb-NO" dirty="0"/>
              <a:t>Nivå 2</a:t>
            </a:r>
          </a:p>
          <a:p>
            <a:pPr lvl="2"/>
            <a:r>
              <a:rPr lang="nb-NO" dirty="0"/>
              <a:t>Nivå 3</a:t>
            </a:r>
          </a:p>
          <a:p>
            <a:pPr lvl="0"/>
            <a:endParaRPr lang="en-GB" dirty="0"/>
          </a:p>
        </p:txBody>
      </p:sp>
      <p:sp>
        <p:nvSpPr>
          <p:cNvPr id="13" name="Plassholder for diagram 5"/>
          <p:cNvSpPr>
            <a:spLocks noGrp="1"/>
          </p:cNvSpPr>
          <p:nvPr>
            <p:ph type="chart" sz="quarter" idx="10" hasCustomPrompt="1"/>
          </p:nvPr>
        </p:nvSpPr>
        <p:spPr>
          <a:xfrm>
            <a:off x="6084000" y="2232000"/>
            <a:ext cx="5763600" cy="3236400"/>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4" name="Tittel 3"/>
          <p:cNvSpPr>
            <a:spLocks noGrp="1"/>
          </p:cNvSpPr>
          <p:nvPr>
            <p:ph type="title"/>
          </p:nvPr>
        </p:nvSpPr>
        <p:spPr>
          <a:xfrm>
            <a:off x="1037340" y="587553"/>
            <a:ext cx="4240513" cy="818667"/>
          </a:xfrm>
        </p:spPr>
        <p:txBody>
          <a:bodyPr/>
          <a:lstStyle/>
          <a:p>
            <a:r>
              <a:rPr lang="nb-NO"/>
              <a:t>Klikk for å redigere tittelstil</a:t>
            </a:r>
          </a:p>
        </p:txBody>
      </p:sp>
    </p:spTree>
    <p:extLst>
      <p:ext uri="{BB962C8B-B14F-4D97-AF65-F5344CB8AC3E}">
        <p14:creationId xmlns:p14="http://schemas.microsoft.com/office/powerpoint/2010/main" val="213951777"/>
      </p:ext>
    </p:extLst>
  </p:cSld>
  <p:clrMapOvr>
    <a:masterClrMapping/>
  </p:clrMapOvr>
  <p:extLst>
    <p:ext uri="{DCECCB84-F9BA-43D5-87BE-67443E8EF086}">
      <p15:sldGuideLst xmlns:p15="http://schemas.microsoft.com/office/powerpoint/2012/main">
        <p15:guide id="1" pos="335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innhold og graf, grå">
    <p:spTree>
      <p:nvGrpSpPr>
        <p:cNvPr id="1" name=""/>
        <p:cNvGrpSpPr/>
        <p:nvPr/>
      </p:nvGrpSpPr>
      <p:grpSpPr>
        <a:xfrm>
          <a:off x="0" y="0"/>
          <a:ext cx="0" cy="0"/>
          <a:chOff x="0" y="0"/>
          <a:chExt cx="0" cy="0"/>
        </a:xfrm>
      </p:grpSpPr>
      <p:sp>
        <p:nvSpPr>
          <p:cNvPr id="8" name="Rød bakgrunn"/>
          <p:cNvSpPr/>
          <p:nvPr userDrawn="1"/>
        </p:nvSpPr>
        <p:spPr>
          <a:xfrm>
            <a:off x="5326063" y="0"/>
            <a:ext cx="686593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innhold 2"/>
          <p:cNvSpPr>
            <a:spLocks noGrp="1"/>
          </p:cNvSpPr>
          <p:nvPr>
            <p:ph idx="1" hasCustomPrompt="1"/>
          </p:nvPr>
        </p:nvSpPr>
        <p:spPr>
          <a:xfrm>
            <a:off x="612648" y="2303403"/>
            <a:ext cx="4665205" cy="3864416"/>
          </a:xfrm>
        </p:spPr>
        <p:txBody>
          <a:bodyPr/>
          <a:lstStyle>
            <a:lvl1pPr>
              <a:defRPr/>
            </a:lvl1pPr>
            <a:lvl2pPr>
              <a:defRPr/>
            </a:lvl2pPr>
            <a:lvl3pPr>
              <a:defRPr/>
            </a:lvl3pPr>
          </a:lstStyle>
          <a:p>
            <a:pPr lvl="0"/>
            <a:r>
              <a:rPr lang="nb-NO" dirty="0"/>
              <a:t>Klikk for å legge til tekst</a:t>
            </a:r>
          </a:p>
          <a:p>
            <a:pPr lvl="1"/>
            <a:r>
              <a:rPr lang="nb-NO" dirty="0"/>
              <a:t>Nivå 2</a:t>
            </a:r>
          </a:p>
          <a:p>
            <a:pPr lvl="2"/>
            <a:r>
              <a:rPr lang="nb-NO" dirty="0"/>
              <a:t>Nivå 3</a:t>
            </a:r>
          </a:p>
          <a:p>
            <a:pPr lvl="0"/>
            <a:endParaRPr lang="en-GB" dirty="0"/>
          </a:p>
        </p:txBody>
      </p:sp>
      <p:sp>
        <p:nvSpPr>
          <p:cNvPr id="13" name="Plassholder for diagram 5"/>
          <p:cNvSpPr>
            <a:spLocks noGrp="1"/>
          </p:cNvSpPr>
          <p:nvPr>
            <p:ph type="chart" sz="quarter" idx="10" hasCustomPrompt="1"/>
          </p:nvPr>
        </p:nvSpPr>
        <p:spPr>
          <a:xfrm>
            <a:off x="6084000" y="2232000"/>
            <a:ext cx="5763600" cy="3236400"/>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4" name="Tittel 3"/>
          <p:cNvSpPr>
            <a:spLocks noGrp="1"/>
          </p:cNvSpPr>
          <p:nvPr>
            <p:ph type="title"/>
          </p:nvPr>
        </p:nvSpPr>
        <p:spPr>
          <a:xfrm>
            <a:off x="1037340" y="587553"/>
            <a:ext cx="4240513" cy="818667"/>
          </a:xfrm>
        </p:spPr>
        <p:txBody>
          <a:bodyPr/>
          <a:lstStyle/>
          <a:p>
            <a:r>
              <a:rPr lang="nb-NO"/>
              <a:t>Klikk for å redigere tittelstil</a:t>
            </a:r>
          </a:p>
        </p:txBody>
      </p:sp>
    </p:spTree>
  </p:cSld>
  <p:clrMapOvr>
    <a:masterClrMapping/>
  </p:clrMapOvr>
  <p:extLst>
    <p:ext uri="{DCECCB84-F9BA-43D5-87BE-67443E8EF086}">
      <p15:sldGuideLst xmlns:p15="http://schemas.microsoft.com/office/powerpoint/2012/main">
        <p15:guide id="1" pos="335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3" name="Plassholder for innhold 2"/>
          <p:cNvSpPr>
            <a:spLocks noGrp="1"/>
          </p:cNvSpPr>
          <p:nvPr>
            <p:ph idx="1" hasCustomPrompt="1"/>
          </p:nvPr>
        </p:nvSpPr>
        <p:spPr>
          <a:xfrm>
            <a:off x="612648" y="2303403"/>
            <a:ext cx="4665205" cy="3864416"/>
          </a:xfrm>
        </p:spPr>
        <p:txBody>
          <a:bodyPr/>
          <a:lstStyle>
            <a:lvl1pPr>
              <a:defRPr/>
            </a:lvl1pPr>
            <a:lvl2pPr>
              <a:defRPr/>
            </a:lvl2pPr>
            <a:lvl3pPr>
              <a:defRPr/>
            </a:lvl3pPr>
          </a:lstStyle>
          <a:p>
            <a:pPr lvl="0"/>
            <a:r>
              <a:rPr lang="nb-NO" dirty="0"/>
              <a:t>Klikk for å legge til tekst</a:t>
            </a:r>
          </a:p>
          <a:p>
            <a:pPr lvl="1"/>
            <a:r>
              <a:rPr lang="nb-NO" dirty="0"/>
              <a:t>Nivå 2</a:t>
            </a:r>
          </a:p>
          <a:p>
            <a:pPr lvl="2"/>
            <a:r>
              <a:rPr lang="nb-NO" dirty="0"/>
              <a:t>Nivå 3</a:t>
            </a:r>
          </a:p>
          <a:p>
            <a:pPr lvl="0"/>
            <a:endParaRPr lang="en-GB" dirty="0"/>
          </a:p>
        </p:txBody>
      </p:sp>
      <p:sp>
        <p:nvSpPr>
          <p:cNvPr id="5" name="Plassholder for bilde 4"/>
          <p:cNvSpPr>
            <a:spLocks noGrp="1"/>
          </p:cNvSpPr>
          <p:nvPr>
            <p:ph type="pic" sz="quarter" idx="10" hasCustomPrompt="1"/>
          </p:nvPr>
        </p:nvSpPr>
        <p:spPr>
          <a:xfrm>
            <a:off x="5326063" y="0"/>
            <a:ext cx="6865937" cy="6858000"/>
          </a:xfrm>
          <a:pattFill prst="ltUpDiag">
            <a:fgClr>
              <a:schemeClr val="bg2">
                <a:lumMod val="75000"/>
              </a:schemeClr>
            </a:fgClr>
            <a:bgClr>
              <a:schemeClr val="bg2">
                <a:lumMod val="90000"/>
              </a:schemeClr>
            </a:bgClr>
          </a:pattFill>
        </p:spPr>
        <p:txBody>
          <a:bodyPr tIns="1260000" anchor="t" anchorCtr="0"/>
          <a:lstStyle>
            <a:lvl1pPr marL="0" marR="0" indent="0" algn="l" defTabSz="914400" rtl="0" eaLnBrk="1" fontAlgn="auto" latinLnBrk="0" hangingPunct="1">
              <a:lnSpc>
                <a:spcPct val="104000"/>
              </a:lnSpc>
              <a:spcBef>
                <a:spcPts val="0"/>
              </a:spcBef>
              <a:spcAft>
                <a:spcPts val="0"/>
              </a:spcAft>
              <a:buClr>
                <a:schemeClr val="accent1"/>
              </a:buClr>
              <a:buSzTx/>
              <a:buFont typeface="Arial" charset="0"/>
              <a:buNone/>
              <a:tabLst/>
              <a:defRPr sz="1200" baseline="0">
                <a:solidFill>
                  <a:schemeClr val="bg2">
                    <a:lumMod val="25000"/>
                  </a:schemeClr>
                </a:solidFill>
              </a:defRPr>
            </a:lvl1pPr>
          </a:lstStyle>
          <a:p>
            <a:r>
              <a:rPr lang="en-GB" dirty="0"/>
              <a:t>Dra inn et </a:t>
            </a:r>
            <a:r>
              <a:rPr lang="en-GB" dirty="0" err="1"/>
              <a:t>bilde</a:t>
            </a:r>
            <a:r>
              <a:rPr lang="en-GB" dirty="0"/>
              <a:t> </a:t>
            </a:r>
            <a:r>
              <a:rPr lang="en-GB" dirty="0" err="1"/>
              <a:t>eller</a:t>
            </a:r>
            <a:r>
              <a:rPr lang="en-GB" dirty="0"/>
              <a:t> </a:t>
            </a:r>
            <a:r>
              <a:rPr lang="en-GB" dirty="0" err="1"/>
              <a:t>trykk</a:t>
            </a:r>
            <a:r>
              <a:rPr lang="en-GB" dirty="0"/>
              <a:t> </a:t>
            </a:r>
            <a:r>
              <a:rPr lang="en-GB" dirty="0" err="1"/>
              <a:t>på</a:t>
            </a:r>
            <a:r>
              <a:rPr lang="en-GB" dirty="0"/>
              <a:t> </a:t>
            </a:r>
            <a:r>
              <a:rPr lang="en-GB" dirty="0" err="1"/>
              <a:t>ikonet</a:t>
            </a:r>
            <a:r>
              <a:rPr lang="en-GB" dirty="0"/>
              <a:t> for </a:t>
            </a:r>
            <a:r>
              <a:rPr lang="en-GB" dirty="0" err="1"/>
              <a:t>å</a:t>
            </a:r>
            <a:r>
              <a:rPr lang="en-GB" dirty="0"/>
              <a:t> </a:t>
            </a:r>
            <a:r>
              <a:rPr lang="en-GB" dirty="0" err="1"/>
              <a:t>legge</a:t>
            </a:r>
            <a:r>
              <a:rPr lang="en-GB" dirty="0"/>
              <a:t> </a:t>
            </a:r>
            <a:r>
              <a:rPr lang="en-GB" dirty="0" err="1"/>
              <a:t>til</a:t>
            </a:r>
            <a:br>
              <a:rPr lang="en-GB" dirty="0"/>
            </a:br>
            <a:br>
              <a:rPr lang="en-GB" dirty="0"/>
            </a:br>
            <a:r>
              <a:rPr lang="en-GB" baseline="0" dirty="0"/>
              <a:t>For </a:t>
            </a:r>
            <a:r>
              <a:rPr lang="en-GB" baseline="0" dirty="0" err="1"/>
              <a:t>å</a:t>
            </a:r>
            <a:r>
              <a:rPr lang="en-GB" baseline="0" dirty="0"/>
              <a:t> </a:t>
            </a:r>
            <a:r>
              <a:rPr lang="en-GB" baseline="0" dirty="0" err="1"/>
              <a:t>endre</a:t>
            </a:r>
            <a:r>
              <a:rPr lang="en-GB" baseline="0" dirty="0"/>
              <a:t> </a:t>
            </a:r>
            <a:r>
              <a:rPr lang="en-GB" baseline="0" dirty="0" err="1"/>
              <a:t>utsnitt</a:t>
            </a:r>
            <a:r>
              <a:rPr lang="en-GB" baseline="0" dirty="0"/>
              <a:t>:</a:t>
            </a:r>
            <a:br>
              <a:rPr lang="en-GB" baseline="0" dirty="0"/>
            </a:br>
            <a:r>
              <a:rPr lang="en-GB" baseline="0" dirty="0"/>
              <a:t>1. I </a:t>
            </a:r>
            <a:r>
              <a:rPr lang="en-GB" baseline="0" dirty="0" err="1"/>
              <a:t>Båndet</a:t>
            </a:r>
            <a:r>
              <a:rPr lang="en-GB" baseline="0" dirty="0"/>
              <a:t>, </a:t>
            </a:r>
            <a:r>
              <a:rPr lang="en-GB" baseline="0" dirty="0" err="1"/>
              <a:t>velg</a:t>
            </a:r>
            <a:r>
              <a:rPr lang="en-GB" baseline="0" dirty="0"/>
              <a:t> </a:t>
            </a:r>
            <a:r>
              <a:rPr lang="en-GB" baseline="0" dirty="0" err="1"/>
              <a:t>Bildeformat-fanen</a:t>
            </a:r>
            <a:r>
              <a:rPr lang="en-GB" baseline="0" dirty="0"/>
              <a:t>.</a:t>
            </a:r>
            <a:br>
              <a:rPr lang="en-GB" baseline="0" dirty="0"/>
            </a:br>
            <a:r>
              <a:rPr lang="en-GB" baseline="0" dirty="0"/>
              <a:t>2. </a:t>
            </a:r>
            <a:r>
              <a:rPr lang="en-GB" baseline="0" dirty="0" err="1"/>
              <a:t>Klikk</a:t>
            </a:r>
            <a:r>
              <a:rPr lang="en-GB" baseline="0" dirty="0"/>
              <a:t> </a:t>
            </a:r>
            <a:r>
              <a:rPr lang="en-GB" baseline="0" dirty="0" err="1"/>
              <a:t>Beskjær-knappen</a:t>
            </a:r>
            <a:br>
              <a:rPr lang="en-GB" baseline="0" dirty="0"/>
            </a:br>
            <a:r>
              <a:rPr lang="en-GB" baseline="0" dirty="0"/>
              <a:t>3. </a:t>
            </a:r>
            <a:r>
              <a:rPr lang="en-GB" baseline="0" dirty="0" err="1"/>
              <a:t>Flytt</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dra</a:t>
            </a:r>
            <a:r>
              <a:rPr lang="en-GB" baseline="0" dirty="0"/>
              <a:t> </a:t>
            </a:r>
            <a:r>
              <a:rPr lang="en-GB" baseline="0" dirty="0" err="1"/>
              <a:t>i</a:t>
            </a:r>
            <a:r>
              <a:rPr lang="en-GB" baseline="0" dirty="0"/>
              <a:t> </a:t>
            </a:r>
            <a:r>
              <a:rPr lang="en-GB" baseline="0" dirty="0" err="1"/>
              <a:t>bildets</a:t>
            </a:r>
            <a:r>
              <a:rPr lang="en-GB" baseline="0" dirty="0"/>
              <a:t> </a:t>
            </a:r>
            <a:r>
              <a:rPr lang="en-GB" baseline="0" dirty="0" err="1"/>
              <a:t>kanter</a:t>
            </a:r>
            <a:r>
              <a:rPr lang="en-GB" baseline="0" dirty="0"/>
              <a:t> for </a:t>
            </a:r>
            <a:r>
              <a:rPr lang="en-GB" baseline="0" dirty="0" err="1"/>
              <a:t>å</a:t>
            </a:r>
            <a:r>
              <a:rPr lang="en-GB" baseline="0" dirty="0"/>
              <a:t> </a:t>
            </a:r>
            <a:r>
              <a:rPr lang="en-GB" baseline="0" dirty="0" err="1"/>
              <a:t>endre</a:t>
            </a:r>
            <a:r>
              <a:rPr lang="en-GB" baseline="0" dirty="0"/>
              <a:t> </a:t>
            </a:r>
            <a:r>
              <a:rPr lang="en-GB" baseline="0" dirty="0" err="1"/>
              <a:t>utsnitt</a:t>
            </a:r>
            <a:br>
              <a:rPr lang="en-GB" baseline="0" dirty="0"/>
            </a:br>
            <a:r>
              <a:rPr lang="en-GB" baseline="0" dirty="0"/>
              <a:t>4. </a:t>
            </a:r>
            <a:r>
              <a:rPr lang="en-GB" baseline="0" dirty="0" err="1"/>
              <a:t>Klikk</a:t>
            </a:r>
            <a:r>
              <a:rPr lang="en-GB" baseline="0" dirty="0"/>
              <a:t> </a:t>
            </a:r>
            <a:r>
              <a:rPr lang="en-GB" baseline="0" dirty="0" err="1"/>
              <a:t>utenfor</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på</a:t>
            </a:r>
            <a:r>
              <a:rPr lang="en-GB" baseline="0" dirty="0"/>
              <a:t> </a:t>
            </a:r>
            <a:r>
              <a:rPr lang="en-GB" baseline="0" dirty="0" err="1"/>
              <a:t>Beskjær-knappen</a:t>
            </a:r>
            <a:r>
              <a:rPr lang="en-GB" baseline="0" dirty="0"/>
              <a:t> </a:t>
            </a:r>
            <a:r>
              <a:rPr lang="en-GB" baseline="0" dirty="0" err="1"/>
              <a:t>når</a:t>
            </a:r>
            <a:r>
              <a:rPr lang="en-GB" baseline="0" dirty="0"/>
              <a:t> du </a:t>
            </a:r>
            <a:r>
              <a:rPr lang="en-GB" baseline="0" dirty="0" err="1"/>
              <a:t>er</a:t>
            </a:r>
            <a:r>
              <a:rPr lang="en-GB" baseline="0" dirty="0"/>
              <a:t> </a:t>
            </a:r>
            <a:r>
              <a:rPr lang="en-GB" baseline="0" dirty="0" err="1"/>
              <a:t>ferdig</a:t>
            </a:r>
            <a:r>
              <a:rPr lang="en-GB" baseline="0" dirty="0"/>
              <a:t>. </a:t>
            </a:r>
          </a:p>
          <a:p>
            <a:endParaRPr lang="en-GB" dirty="0"/>
          </a:p>
        </p:txBody>
      </p:sp>
      <p:sp>
        <p:nvSpPr>
          <p:cNvPr id="4" name="Tittel 3"/>
          <p:cNvSpPr>
            <a:spLocks noGrp="1"/>
          </p:cNvSpPr>
          <p:nvPr>
            <p:ph type="title"/>
          </p:nvPr>
        </p:nvSpPr>
        <p:spPr>
          <a:xfrm>
            <a:off x="1037340" y="587553"/>
            <a:ext cx="4288723" cy="818667"/>
          </a:xfrm>
        </p:spPr>
        <p:txBody>
          <a:bodyPr/>
          <a:lstStyle/>
          <a:p>
            <a:r>
              <a:rPr lang="nb-NO"/>
              <a:t>Klikk for å redigere tittelstil</a:t>
            </a:r>
          </a:p>
        </p:txBody>
      </p:sp>
    </p:spTree>
  </p:cSld>
  <p:clrMapOvr>
    <a:masterClrMapping/>
  </p:clrMapOvr>
  <p:extLst>
    <p:ext uri="{DCECCB84-F9BA-43D5-87BE-67443E8EF086}">
      <p15:sldGuideLst xmlns:p15="http://schemas.microsoft.com/office/powerpoint/2012/main">
        <p15:guide id="1" pos="335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hasCustomPrompt="1"/>
          </p:nvPr>
        </p:nvSpPr>
        <p:spPr>
          <a:xfrm>
            <a:off x="612648" y="2303403"/>
            <a:ext cx="9562982" cy="3864416"/>
          </a:xfrm>
        </p:spPr>
        <p:txBody>
          <a:bodyPr/>
          <a:lstStyle>
            <a:lvl1pPr>
              <a:defRPr/>
            </a:lvl1pPr>
            <a:lvl2pPr>
              <a:defRPr/>
            </a:lvl2pPr>
            <a:lvl3pPr>
              <a:defRPr/>
            </a:lvl3pPr>
          </a:lstStyle>
          <a:p>
            <a:pPr lvl="0"/>
            <a:r>
              <a:rPr lang="nb-NO" dirty="0"/>
              <a:t>Klikk for å legge til tekst</a:t>
            </a:r>
          </a:p>
          <a:p>
            <a:pPr lvl="1"/>
            <a:r>
              <a:rPr lang="nb-NO" dirty="0"/>
              <a:t>Nivå 2</a:t>
            </a:r>
          </a:p>
          <a:p>
            <a:pPr lvl="2"/>
            <a:r>
              <a:rPr lang="nb-NO" dirty="0"/>
              <a:t>Nivå 3</a:t>
            </a:r>
          </a:p>
          <a:p>
            <a:pPr lvl="0"/>
            <a:endParaRPr lang="en-GB" dirty="0"/>
          </a:p>
        </p:txBody>
      </p:sp>
      <p:sp>
        <p:nvSpPr>
          <p:cNvPr id="4" name="Tittel 3"/>
          <p:cNvSpPr>
            <a:spLocks noGrp="1"/>
          </p:cNvSpPr>
          <p:nvPr>
            <p:ph type="title"/>
          </p:nvPr>
        </p:nvSpPr>
        <p:spPr/>
        <p:txBody>
          <a:bodyPr/>
          <a:lstStyle/>
          <a:p>
            <a:r>
              <a:rPr lang="nb-NO"/>
              <a:t>Klikk for å redigere tittelstil</a:t>
            </a:r>
          </a:p>
        </p:txBody>
      </p:sp>
    </p:spTree>
  </p:cSld>
  <p:clrMapOvr>
    <a:masterClrMapping/>
  </p:clrMapOvr>
  <p:extLst>
    <p:ext uri="{DCECCB84-F9BA-43D5-87BE-67443E8EF086}">
      <p15:sldGuideLst xmlns:p15="http://schemas.microsoft.com/office/powerpoint/2012/main">
        <p15:guide id="1" pos="335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ittstående bilde">
    <p:spTree>
      <p:nvGrpSpPr>
        <p:cNvPr id="1" name=""/>
        <p:cNvGrpSpPr/>
        <p:nvPr/>
      </p:nvGrpSpPr>
      <p:grpSpPr>
        <a:xfrm>
          <a:off x="0" y="0"/>
          <a:ext cx="0" cy="0"/>
          <a:chOff x="0" y="0"/>
          <a:chExt cx="0" cy="0"/>
        </a:xfrm>
      </p:grpSpPr>
      <p:sp>
        <p:nvSpPr>
          <p:cNvPr id="3" name="Plassholder for innhold 2"/>
          <p:cNvSpPr>
            <a:spLocks noGrp="1"/>
          </p:cNvSpPr>
          <p:nvPr>
            <p:ph idx="1" hasCustomPrompt="1"/>
          </p:nvPr>
        </p:nvSpPr>
        <p:spPr>
          <a:xfrm>
            <a:off x="612648" y="2303403"/>
            <a:ext cx="5833122" cy="3864416"/>
          </a:xfrm>
        </p:spPr>
        <p:txBody>
          <a:bodyPr/>
          <a:lstStyle>
            <a:lvl1pPr>
              <a:defRPr baseline="0"/>
            </a:lvl1pPr>
            <a:lvl2pPr>
              <a:defRPr/>
            </a:lvl2pPr>
            <a:lvl3pPr>
              <a:defRPr/>
            </a:lvl3pPr>
          </a:lstStyle>
          <a:p>
            <a:pPr lvl="0"/>
            <a:r>
              <a:rPr lang="nb-NO" dirty="0"/>
              <a:t>Klikk for å legge til tekst</a:t>
            </a:r>
          </a:p>
          <a:p>
            <a:pPr lvl="1"/>
            <a:r>
              <a:rPr lang="nb-NO" dirty="0"/>
              <a:t>Nivå 2</a:t>
            </a:r>
          </a:p>
          <a:p>
            <a:pPr lvl="2"/>
            <a:r>
              <a:rPr lang="nb-NO" dirty="0"/>
              <a:t>Nivå 3</a:t>
            </a:r>
          </a:p>
          <a:p>
            <a:pPr lvl="0"/>
            <a:endParaRPr lang="en-GB" dirty="0"/>
          </a:p>
        </p:txBody>
      </p:sp>
      <p:sp>
        <p:nvSpPr>
          <p:cNvPr id="4" name="Tittel 3"/>
          <p:cNvSpPr>
            <a:spLocks noGrp="1"/>
          </p:cNvSpPr>
          <p:nvPr>
            <p:ph type="title"/>
          </p:nvPr>
        </p:nvSpPr>
        <p:spPr>
          <a:xfrm>
            <a:off x="1037341" y="587553"/>
            <a:ext cx="5408430" cy="818667"/>
          </a:xfrm>
        </p:spPr>
        <p:txBody>
          <a:bodyPr/>
          <a:lstStyle/>
          <a:p>
            <a:r>
              <a:rPr lang="nb-NO"/>
              <a:t>Klikk for å redigere tittelstil</a:t>
            </a:r>
          </a:p>
        </p:txBody>
      </p:sp>
    </p:spTree>
  </p:cSld>
  <p:clrMapOvr>
    <a:masterClrMapping/>
  </p:clrMapOvr>
  <p:extLst>
    <p:ext uri="{DCECCB84-F9BA-43D5-87BE-67443E8EF086}">
      <p15:sldGuideLst xmlns:p15="http://schemas.microsoft.com/office/powerpoint/2012/main">
        <p15:guide id="1" pos="335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a:t>Klikk for å redigere tittelstil</a:t>
            </a:r>
          </a:p>
        </p:txBody>
      </p:sp>
      <p:sp>
        <p:nvSpPr>
          <p:cNvPr id="5" name="Plassholder for tabell 4"/>
          <p:cNvSpPr>
            <a:spLocks noGrp="1"/>
          </p:cNvSpPr>
          <p:nvPr>
            <p:ph type="tbl" sz="quarter" idx="10" hasCustomPrompt="1"/>
          </p:nvPr>
        </p:nvSpPr>
        <p:spPr>
          <a:xfrm>
            <a:off x="1037340" y="1899139"/>
            <a:ext cx="10303932" cy="4268680"/>
          </a:xfrm>
        </p:spPr>
        <p:txBody>
          <a:bodyPr tIns="756000"/>
          <a:lstStyle>
            <a:lvl1pPr marL="0" indent="0" algn="ctr">
              <a:buFont typeface="Arial" charset="0"/>
              <a:buNone/>
              <a:defRPr sz="1600" baseline="0">
                <a:solidFill>
                  <a:schemeClr val="tx1">
                    <a:lumMod val="50000"/>
                    <a:lumOff val="50000"/>
                  </a:schemeClr>
                </a:solidFill>
              </a:defRPr>
            </a:lvl1pPr>
          </a:lstStyle>
          <a:p>
            <a:r>
              <a:rPr lang="nb-NO" dirty="0"/>
              <a:t>Klikk på ikonet for å legge inn en tabell</a:t>
            </a:r>
          </a:p>
        </p:txBody>
      </p:sp>
    </p:spTree>
  </p:cSld>
  <p:clrMapOvr>
    <a:masterClrMapping/>
  </p:clrMapOvr>
  <p:extLst>
    <p:ext uri="{DCECCB84-F9BA-43D5-87BE-67443E8EF086}">
      <p15:sldGuideLst xmlns:p15="http://schemas.microsoft.com/office/powerpoint/2012/main">
        <p15:guide id="1" pos="335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37340" y="587553"/>
            <a:ext cx="10303933" cy="818667"/>
          </a:xfrm>
          <a:prstGeom prst="rect">
            <a:avLst/>
          </a:prstGeom>
        </p:spPr>
        <p:txBody>
          <a:bodyPr vert="horz" lIns="91440" tIns="45720" rIns="91440" bIns="45720" rtlCol="0" anchor="t" anchorCtr="0">
            <a:noAutofit/>
          </a:bodyPr>
          <a:lstStyle/>
          <a:p>
            <a:r>
              <a:rPr lang="nb-NO" dirty="0"/>
              <a:t>Overskrift</a:t>
            </a:r>
            <a:endParaRPr lang="en-GB" dirty="0"/>
          </a:p>
        </p:txBody>
      </p:sp>
      <p:sp>
        <p:nvSpPr>
          <p:cNvPr id="3" name="Plassholder for tekst 2"/>
          <p:cNvSpPr>
            <a:spLocks noGrp="1"/>
          </p:cNvSpPr>
          <p:nvPr>
            <p:ph type="body" idx="1"/>
          </p:nvPr>
        </p:nvSpPr>
        <p:spPr>
          <a:xfrm>
            <a:off x="612648" y="2303403"/>
            <a:ext cx="10750296" cy="3864416"/>
          </a:xfrm>
          <a:prstGeom prst="rect">
            <a:avLst/>
          </a:prstGeom>
        </p:spPr>
        <p:txBody>
          <a:bodyPr vert="horz" lIns="91440" tIns="45720" rIns="91440" bIns="45720" rtlCol="0">
            <a:noAutofit/>
          </a:bodyPr>
          <a:lstStyle/>
          <a:p>
            <a:pPr lvl="0"/>
            <a:r>
              <a:rPr lang="nb-NO" dirty="0"/>
              <a:t>Klikk for å legge til tekst</a:t>
            </a:r>
          </a:p>
          <a:p>
            <a:pPr lvl="1"/>
            <a:r>
              <a:rPr lang="nb-NO" dirty="0"/>
              <a:t>Nivå 2</a:t>
            </a:r>
          </a:p>
          <a:p>
            <a:pPr lvl="2"/>
            <a:r>
              <a:rPr lang="nb-NO" dirty="0"/>
              <a:t>Nivå 3</a:t>
            </a:r>
          </a:p>
          <a:p>
            <a:pPr lvl="0"/>
            <a:r>
              <a:rPr lang="nb-NO" dirty="0"/>
              <a:t>Nivå 1</a:t>
            </a:r>
          </a:p>
          <a:p>
            <a:pPr lvl="0"/>
            <a:endParaRPr lang="en-GB" dirty="0"/>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alpha val="0"/>
                  </a:schemeClr>
                </a:solidFill>
              </a:defRPr>
            </a:lvl1pPr>
          </a:lstStyle>
          <a:p>
            <a:endParaRPr lang="en-GB" dirty="0"/>
          </a:p>
        </p:txBody>
      </p:sp>
      <p:pic>
        <p:nvPicPr>
          <p:cNvPr id="10" name="logo"/>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a:off x="0" y="406800"/>
            <a:ext cx="857250" cy="87630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4" r:id="rId3"/>
    <p:sldLayoutId id="2147483650" r:id="rId4"/>
    <p:sldLayoutId id="2147483665" r:id="rId5"/>
    <p:sldLayoutId id="2147483660" r:id="rId6"/>
    <p:sldLayoutId id="2147483666" r:id="rId7"/>
    <p:sldLayoutId id="2147483672" r:id="rId8"/>
    <p:sldLayoutId id="2147483671" r:id="rId9"/>
    <p:sldLayoutId id="2147483663" r:id="rId10"/>
    <p:sldLayoutId id="2147483661" r:id="rId11"/>
    <p:sldLayoutId id="2147483662" r:id="rId12"/>
    <p:sldLayoutId id="2147483654" r:id="rId13"/>
    <p:sldLayoutId id="2147483655" r:id="rId14"/>
    <p:sldLayoutId id="2147483668" r:id="rId15"/>
    <p:sldLayoutId id="2147483670" r:id="rId16"/>
    <p:sldLayoutId id="2147483669" r:id="rId17"/>
    <p:sldLayoutId id="2147483673" r:id="rId18"/>
    <p:sldLayoutId id="2147483674" r:id="rId19"/>
    <p:sldLayoutId id="2147483675" r:id="rId20"/>
  </p:sldLayoutIdLst>
  <p:hf hdr="0" ftr="0" dt="0"/>
  <p:txStyles>
    <p:titleStyle>
      <a:lvl1pPr algn="l" defTabSz="914400" rtl="0" eaLnBrk="1" latinLnBrk="0" hangingPunct="1">
        <a:lnSpc>
          <a:spcPct val="100000"/>
        </a:lnSpc>
        <a:spcBef>
          <a:spcPct val="0"/>
        </a:spcBef>
        <a:buNone/>
        <a:defRPr sz="2800" b="0" i="0" kern="1200">
          <a:solidFill>
            <a:schemeClr val="tx2"/>
          </a:solidFill>
          <a:latin typeface="+mj-lt"/>
          <a:ea typeface="Gill Sans SemiBold" charset="0"/>
          <a:cs typeface="Gill Sans SemiBold" charset="0"/>
        </a:defRPr>
      </a:lvl1pPr>
    </p:titleStyle>
    <p:bodyStyle>
      <a:lvl1pPr marL="522000" indent="-522000" algn="l" defTabSz="914400" rtl="0" eaLnBrk="1" latinLnBrk="0" hangingPunct="1">
        <a:lnSpc>
          <a:spcPct val="104000"/>
        </a:lnSpc>
        <a:spcBef>
          <a:spcPts val="1450"/>
        </a:spcBef>
        <a:spcAft>
          <a:spcPts val="725"/>
        </a:spcAft>
        <a:buClr>
          <a:schemeClr val="accent1"/>
        </a:buClr>
        <a:buFontTx/>
        <a:buBlip>
          <a:blip r:embed="rId23"/>
        </a:buBlip>
        <a:defRPr sz="2400" kern="1200" baseline="0">
          <a:solidFill>
            <a:schemeClr val="tx2"/>
          </a:solidFill>
          <a:latin typeface="+mn-lt"/>
          <a:ea typeface="+mn-ea"/>
          <a:cs typeface="+mn-cs"/>
        </a:defRPr>
      </a:lvl1pPr>
      <a:lvl2pPr marL="900000" indent="-540000" algn="l" defTabSz="914400" rtl="0" eaLnBrk="1" latinLnBrk="0" hangingPunct="1">
        <a:lnSpc>
          <a:spcPct val="90000"/>
        </a:lnSpc>
        <a:spcBef>
          <a:spcPts val="0"/>
        </a:spcBef>
        <a:buFontTx/>
        <a:buBlip>
          <a:blip r:embed="rId23"/>
        </a:buBlip>
        <a:defRPr sz="1850" kern="1200">
          <a:solidFill>
            <a:schemeClr val="tx2"/>
          </a:solidFill>
          <a:latin typeface="+mn-lt"/>
          <a:ea typeface="+mn-ea"/>
          <a:cs typeface="+mn-cs"/>
        </a:defRPr>
      </a:lvl2pPr>
      <a:lvl3pPr marL="900000" indent="-540000" algn="l" defTabSz="914400" rtl="0" eaLnBrk="1" latinLnBrk="0" hangingPunct="1">
        <a:lnSpc>
          <a:spcPct val="90000"/>
        </a:lnSpc>
        <a:spcBef>
          <a:spcPts val="500"/>
        </a:spcBef>
        <a:buFontTx/>
        <a:buBlip>
          <a:blip r:embed="rId23"/>
        </a:buBlip>
        <a:defRPr sz="185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ctrTitle"/>
          </p:nvPr>
        </p:nvSpPr>
        <p:spPr/>
        <p:txBody>
          <a:bodyPr anchorCtr="1"/>
          <a:lstStyle/>
          <a:p>
            <a:pPr lvl="0" algn="ctr"/>
            <a:r>
              <a:rPr lang="nb-NO" sz="6600" dirty="0"/>
              <a:t>Skredfareskalaen og fastsetting av faregrad</a:t>
            </a:r>
            <a:br>
              <a:rPr lang="nb-NO" sz="6600" dirty="0"/>
            </a:br>
            <a:endParaRPr lang="nb-NO" sz="6600" dirty="0"/>
          </a:p>
        </p:txBody>
      </p:sp>
      <p:sp>
        <p:nvSpPr>
          <p:cNvPr id="3" name="Undertittel 2"/>
          <p:cNvSpPr txBox="1">
            <a:spLocks noGrp="1"/>
          </p:cNvSpPr>
          <p:nvPr>
            <p:ph type="subTitle" idx="1"/>
          </p:nvPr>
        </p:nvSpPr>
        <p:spPr>
          <a:xfrm>
            <a:off x="1828800" y="4328808"/>
            <a:ext cx="8534400" cy="580423"/>
          </a:xfrm>
        </p:spPr>
        <p:txBody>
          <a:bodyPr vert="horz" lIns="91440" tIns="45720" rIns="91440" bIns="45720" rtlCol="0" anchor="t" anchorCtr="1">
            <a:noAutofit/>
          </a:bodyPr>
          <a:lstStyle/>
          <a:p>
            <a:pPr lvl="0"/>
            <a:r>
              <a:rPr lang="nb-NO" sz="1100" dirty="0">
                <a:solidFill>
                  <a:srgbClr val="7F7F7F"/>
                </a:solidFill>
              </a:rPr>
              <a:t>Oppdatert 05.02.2021</a:t>
            </a:r>
          </a:p>
        </p:txBody>
      </p:sp>
    </p:spTree>
    <p:extLst>
      <p:ext uri="{BB962C8B-B14F-4D97-AF65-F5344CB8AC3E}">
        <p14:creationId xmlns:p14="http://schemas.microsoft.com/office/powerpoint/2010/main" val="2465118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p:nvPr/>
        </p:nvSpPr>
        <p:spPr>
          <a:xfrm>
            <a:off x="1981200" y="274640"/>
            <a:ext cx="8229600" cy="1143000"/>
          </a:xfrm>
          <a:prstGeom prst="rect">
            <a:avLst/>
          </a:prstGeom>
          <a:no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nb-NO" sz="4400">
                <a:solidFill>
                  <a:srgbClr val="000000"/>
                </a:solidFill>
                <a:latin typeface="Arial"/>
              </a:rPr>
              <a:t>Faregrad 4- stor</a:t>
            </a:r>
          </a:p>
        </p:txBody>
      </p:sp>
      <p:pic>
        <p:nvPicPr>
          <p:cNvPr id="3" name="Bilde 1"/>
          <p:cNvPicPr>
            <a:picLocks noChangeAspect="1"/>
          </p:cNvPicPr>
          <p:nvPr/>
        </p:nvPicPr>
        <p:blipFill>
          <a:blip r:embed="rId3"/>
          <a:stretch>
            <a:fillRect/>
          </a:stretch>
        </p:blipFill>
        <p:spPr>
          <a:xfrm>
            <a:off x="1900166" y="1449772"/>
            <a:ext cx="8391677" cy="4445282"/>
          </a:xfrm>
          <a:prstGeom prst="rect">
            <a:avLst/>
          </a:prstGeom>
          <a:noFill/>
          <a:ln cap="flat">
            <a:noFill/>
          </a:ln>
        </p:spPr>
      </p:pic>
    </p:spTree>
    <p:extLst>
      <p:ext uri="{BB962C8B-B14F-4D97-AF65-F5344CB8AC3E}">
        <p14:creationId xmlns:p14="http://schemas.microsoft.com/office/powerpoint/2010/main" val="281466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p:nvPr/>
        </p:nvSpPr>
        <p:spPr>
          <a:xfrm>
            <a:off x="1981200" y="274640"/>
            <a:ext cx="8229600" cy="1143000"/>
          </a:xfrm>
          <a:prstGeom prst="rect">
            <a:avLst/>
          </a:prstGeom>
          <a:no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nb-NO" sz="4400">
                <a:solidFill>
                  <a:srgbClr val="000000"/>
                </a:solidFill>
                <a:latin typeface="Arial"/>
              </a:rPr>
              <a:t>Faregrad 5- meget stor</a:t>
            </a:r>
          </a:p>
        </p:txBody>
      </p:sp>
      <p:pic>
        <p:nvPicPr>
          <p:cNvPr id="3" name="Bilde 1"/>
          <p:cNvPicPr>
            <a:picLocks noChangeAspect="1"/>
          </p:cNvPicPr>
          <p:nvPr/>
        </p:nvPicPr>
        <p:blipFill>
          <a:blip r:embed="rId3"/>
          <a:stretch>
            <a:fillRect/>
          </a:stretch>
        </p:blipFill>
        <p:spPr>
          <a:xfrm>
            <a:off x="1722526" y="1196749"/>
            <a:ext cx="8746949" cy="4637589"/>
          </a:xfrm>
          <a:prstGeom prst="rect">
            <a:avLst/>
          </a:prstGeom>
          <a:noFill/>
          <a:ln cap="flat">
            <a:noFill/>
          </a:ln>
        </p:spPr>
      </p:pic>
    </p:spTree>
    <p:extLst>
      <p:ext uri="{BB962C8B-B14F-4D97-AF65-F5344CB8AC3E}">
        <p14:creationId xmlns:p14="http://schemas.microsoft.com/office/powerpoint/2010/main" val="937930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normAutofit fontScale="90000"/>
          </a:bodyPr>
          <a:lstStyle/>
          <a:p>
            <a:pPr lvl="0"/>
            <a:r>
              <a:rPr lang="nb-NO" sz="3200"/>
              <a:t>Faktorer</a:t>
            </a:r>
            <a:br>
              <a:rPr lang="nb-NO" sz="3200"/>
            </a:br>
            <a:r>
              <a:rPr lang="nb-NO" sz="3200"/>
              <a:t>som påvirker faregraden</a:t>
            </a:r>
          </a:p>
        </p:txBody>
      </p:sp>
      <p:sp>
        <p:nvSpPr>
          <p:cNvPr id="3" name="Ellipse 6"/>
          <p:cNvSpPr/>
          <p:nvPr/>
        </p:nvSpPr>
        <p:spPr>
          <a:xfrm>
            <a:off x="2652004" y="3861044"/>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3200">
                <a:solidFill>
                  <a:srgbClr val="FFFFFF"/>
                </a:solidFill>
                <a:latin typeface="Arial"/>
              </a:rPr>
              <a:t>Skred</a:t>
            </a:r>
          </a:p>
          <a:p>
            <a:pPr algn="ctr">
              <a:defRPr sz="1800" b="0" i="0" u="none" strike="noStrike" kern="0" cap="none" spc="0" baseline="0">
                <a:solidFill>
                  <a:srgbClr val="000000"/>
                </a:solidFill>
                <a:uFillTx/>
              </a:defRPr>
            </a:pPr>
            <a:r>
              <a:rPr lang="nb-NO" sz="3200">
                <a:solidFill>
                  <a:srgbClr val="FFFFFF"/>
                </a:solidFill>
                <a:latin typeface="Arial"/>
              </a:rPr>
              <a:t>størrelse</a:t>
            </a:r>
            <a:endParaRPr lang="nb-NO">
              <a:solidFill>
                <a:srgbClr val="FFFFFF"/>
              </a:solidFill>
              <a:latin typeface="Arial"/>
            </a:endParaRPr>
          </a:p>
        </p:txBody>
      </p:sp>
      <p:sp>
        <p:nvSpPr>
          <p:cNvPr id="4" name="Ellipse 7"/>
          <p:cNvSpPr/>
          <p:nvPr/>
        </p:nvSpPr>
        <p:spPr>
          <a:xfrm>
            <a:off x="4656003" y="2061048"/>
            <a:ext cx="3272040"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3200" dirty="0">
                <a:solidFill>
                  <a:srgbClr val="FFFFFF"/>
                </a:solidFill>
                <a:latin typeface="Arial"/>
              </a:rPr>
              <a:t>Utløsbarhet</a:t>
            </a:r>
          </a:p>
        </p:txBody>
      </p:sp>
      <p:sp>
        <p:nvSpPr>
          <p:cNvPr id="5" name="Ellipse 8"/>
          <p:cNvSpPr/>
          <p:nvPr/>
        </p:nvSpPr>
        <p:spPr>
          <a:xfrm>
            <a:off x="6660002" y="3861044"/>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2800" dirty="0">
                <a:solidFill>
                  <a:srgbClr val="FFFFFF"/>
                </a:solidFill>
                <a:latin typeface="Arial"/>
              </a:rPr>
              <a:t>Utbredelse av utløsbarhet</a:t>
            </a:r>
            <a:endParaRPr lang="nb-NO" sz="1600" dirty="0">
              <a:solidFill>
                <a:srgbClr val="FFFFFF"/>
              </a:solidFill>
              <a:latin typeface="Arial"/>
            </a:endParaRPr>
          </a:p>
        </p:txBody>
      </p:sp>
    </p:spTree>
    <p:extLst>
      <p:ext uri="{BB962C8B-B14F-4D97-AF65-F5344CB8AC3E}">
        <p14:creationId xmlns:p14="http://schemas.microsoft.com/office/powerpoint/2010/main" val="358477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avalanches.org/typo3temp/pics/51be993376.jpg"/>
          <p:cNvPicPr>
            <a:picLocks noChangeAspect="1"/>
          </p:cNvPicPr>
          <p:nvPr/>
        </p:nvPicPr>
        <p:blipFill rotWithShape="1">
          <a:blip r:embed="rId3"/>
          <a:srcRect t="7814"/>
          <a:stretch/>
        </p:blipFill>
        <p:spPr>
          <a:xfrm>
            <a:off x="5663942" y="3550595"/>
            <a:ext cx="4762496" cy="2976663"/>
          </a:xfrm>
          <a:prstGeom prst="rect">
            <a:avLst/>
          </a:prstGeom>
          <a:noFill/>
          <a:ln cap="flat">
            <a:noFill/>
          </a:ln>
        </p:spPr>
      </p:pic>
      <p:pic>
        <p:nvPicPr>
          <p:cNvPr id="3" name="Picture 2" descr="http://www.avalanches.org/uploads/pics/kleine_Lawine_e_02.jpg"/>
          <p:cNvPicPr>
            <a:picLocks noChangeAspect="1"/>
          </p:cNvPicPr>
          <p:nvPr/>
        </p:nvPicPr>
        <p:blipFill rotWithShape="1">
          <a:blip r:embed="rId4"/>
          <a:srcRect t="6852"/>
          <a:stretch/>
        </p:blipFill>
        <p:spPr>
          <a:xfrm>
            <a:off x="0" y="2062264"/>
            <a:ext cx="4219571" cy="5243544"/>
          </a:xfrm>
          <a:prstGeom prst="rect">
            <a:avLst/>
          </a:prstGeom>
          <a:noFill/>
          <a:ln cap="flat">
            <a:noFill/>
          </a:ln>
        </p:spPr>
      </p:pic>
      <p:pic>
        <p:nvPicPr>
          <p:cNvPr id="4" name="Picture 4" descr="http://www.avalanches.org/typo3temp/pics/5497dcd928.jpg"/>
          <p:cNvPicPr>
            <a:picLocks noChangeAspect="1"/>
          </p:cNvPicPr>
          <p:nvPr/>
        </p:nvPicPr>
        <p:blipFill rotWithShape="1">
          <a:blip r:embed="rId5"/>
          <a:srcRect t="6232"/>
          <a:stretch/>
        </p:blipFill>
        <p:spPr>
          <a:xfrm>
            <a:off x="5663942" y="127729"/>
            <a:ext cx="4762496" cy="3349281"/>
          </a:xfrm>
          <a:prstGeom prst="rect">
            <a:avLst/>
          </a:prstGeom>
          <a:noFill/>
          <a:ln cap="flat">
            <a:noFill/>
          </a:ln>
        </p:spPr>
      </p:pic>
      <p:sp>
        <p:nvSpPr>
          <p:cNvPr id="5" name="TekstSylinder 5"/>
          <p:cNvSpPr txBox="1"/>
          <p:nvPr/>
        </p:nvSpPr>
        <p:spPr>
          <a:xfrm rot="13">
            <a:off x="7115534" y="6559726"/>
            <a:ext cx="2448269" cy="307777"/>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nb-NO" sz="1400" dirty="0">
                <a:solidFill>
                  <a:srgbClr val="A6A6A6"/>
                </a:solidFill>
                <a:latin typeface="Arial"/>
              </a:rPr>
              <a:t>Kilde: www.avalanches.org</a:t>
            </a:r>
          </a:p>
        </p:txBody>
      </p:sp>
      <p:sp>
        <p:nvSpPr>
          <p:cNvPr id="6" name="Ellipse 7"/>
          <p:cNvSpPr/>
          <p:nvPr/>
        </p:nvSpPr>
        <p:spPr>
          <a:xfrm>
            <a:off x="2207569" y="44823"/>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3200" dirty="0">
                <a:solidFill>
                  <a:srgbClr val="FFFFFF"/>
                </a:solidFill>
                <a:latin typeface="Arial"/>
              </a:rPr>
              <a:t>Skred - størrelse</a:t>
            </a:r>
            <a:endParaRPr lang="nb-NO" dirty="0">
              <a:solidFill>
                <a:srgbClr val="FFFFFF"/>
              </a:solidFill>
              <a:latin typeface="Arial"/>
            </a:endParaRPr>
          </a:p>
        </p:txBody>
      </p:sp>
    </p:spTree>
    <p:extLst>
      <p:ext uri="{BB962C8B-B14F-4D97-AF65-F5344CB8AC3E}">
        <p14:creationId xmlns:p14="http://schemas.microsoft.com/office/powerpoint/2010/main" val="3763125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p:cNvSpPr txBox="1">
            <a:spLocks noGrp="1"/>
          </p:cNvSpPr>
          <p:nvPr>
            <p:ph idx="1"/>
          </p:nvPr>
        </p:nvSpPr>
        <p:spPr/>
        <p:txBody>
          <a:bodyPr/>
          <a:lstStyle/>
          <a:p>
            <a:endParaRPr lang="nb-NO"/>
          </a:p>
        </p:txBody>
      </p:sp>
      <p:pic>
        <p:nvPicPr>
          <p:cNvPr id="3" name="Picture 2" descr="http://www.avalanches.org/uploads/pics/Zusatzbelastung_klein_11_e.jpg"/>
          <p:cNvPicPr>
            <a:picLocks noChangeAspect="1"/>
          </p:cNvPicPr>
          <p:nvPr/>
        </p:nvPicPr>
        <p:blipFill>
          <a:blip r:embed="rId3"/>
          <a:srcRect/>
          <a:stretch>
            <a:fillRect/>
          </a:stretch>
        </p:blipFill>
        <p:spPr>
          <a:xfrm>
            <a:off x="1090673" y="1844819"/>
            <a:ext cx="4048121" cy="4543425"/>
          </a:xfrm>
          <a:prstGeom prst="rect">
            <a:avLst/>
          </a:prstGeom>
          <a:noFill/>
          <a:ln cap="flat">
            <a:noFill/>
          </a:ln>
        </p:spPr>
      </p:pic>
      <p:pic>
        <p:nvPicPr>
          <p:cNvPr id="4" name="Picture 4" descr="http://www.avalanches.org/typo3temp/pics/43a170cedb.jpg"/>
          <p:cNvPicPr>
            <a:picLocks noChangeAspect="1"/>
          </p:cNvPicPr>
          <p:nvPr/>
        </p:nvPicPr>
        <p:blipFill>
          <a:blip r:embed="rId4"/>
          <a:srcRect/>
          <a:stretch>
            <a:fillRect/>
          </a:stretch>
        </p:blipFill>
        <p:spPr>
          <a:xfrm>
            <a:off x="6520792" y="2689231"/>
            <a:ext cx="4762496" cy="3810003"/>
          </a:xfrm>
          <a:prstGeom prst="rect">
            <a:avLst/>
          </a:prstGeom>
          <a:noFill/>
          <a:ln cap="flat">
            <a:noFill/>
          </a:ln>
        </p:spPr>
      </p:pic>
      <p:sp>
        <p:nvSpPr>
          <p:cNvPr id="5" name="TekstSylinder 5"/>
          <p:cNvSpPr txBox="1"/>
          <p:nvPr/>
        </p:nvSpPr>
        <p:spPr>
          <a:xfrm>
            <a:off x="8184233" y="6577609"/>
            <a:ext cx="2664296" cy="307777"/>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nb-NO" sz="1400">
                <a:solidFill>
                  <a:srgbClr val="A6A6A6"/>
                </a:solidFill>
                <a:latin typeface="Arial"/>
              </a:rPr>
              <a:t>Kilde: www.avalanches.org</a:t>
            </a:r>
          </a:p>
        </p:txBody>
      </p:sp>
      <p:sp>
        <p:nvSpPr>
          <p:cNvPr id="6" name="Ellipse 6"/>
          <p:cNvSpPr/>
          <p:nvPr/>
        </p:nvSpPr>
        <p:spPr>
          <a:xfrm>
            <a:off x="4656003" y="44823"/>
            <a:ext cx="3310950"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3200" dirty="0">
                <a:solidFill>
                  <a:srgbClr val="FFFFFF"/>
                </a:solidFill>
                <a:latin typeface="Arial"/>
              </a:rPr>
              <a:t>Utløsbarhet</a:t>
            </a:r>
          </a:p>
        </p:txBody>
      </p:sp>
    </p:spTree>
    <p:extLst>
      <p:ext uri="{BB962C8B-B14F-4D97-AF65-F5344CB8AC3E}">
        <p14:creationId xmlns:p14="http://schemas.microsoft.com/office/powerpoint/2010/main" val="97534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p:cNvSpPr txBox="1">
            <a:spLocks noGrp="1"/>
          </p:cNvSpPr>
          <p:nvPr>
            <p:ph idx="1"/>
          </p:nvPr>
        </p:nvSpPr>
        <p:spPr/>
        <p:txBody>
          <a:bodyPr/>
          <a:lstStyle/>
          <a:p>
            <a:endParaRPr lang="nb-NO"/>
          </a:p>
        </p:txBody>
      </p:sp>
      <p:pic>
        <p:nvPicPr>
          <p:cNvPr id="3" name="Picture 2" descr="http://www.avalanches.org/uploads/pics/Zusatzbelastung_klein_11_e.jpg"/>
          <p:cNvPicPr>
            <a:picLocks noChangeAspect="1"/>
          </p:cNvPicPr>
          <p:nvPr/>
        </p:nvPicPr>
        <p:blipFill>
          <a:blip r:embed="rId3"/>
          <a:srcRect/>
          <a:stretch>
            <a:fillRect/>
          </a:stretch>
        </p:blipFill>
        <p:spPr>
          <a:xfrm>
            <a:off x="1090673" y="1844819"/>
            <a:ext cx="4048121" cy="4543425"/>
          </a:xfrm>
          <a:prstGeom prst="rect">
            <a:avLst/>
          </a:prstGeom>
          <a:noFill/>
          <a:ln cap="flat">
            <a:noFill/>
          </a:ln>
        </p:spPr>
      </p:pic>
      <p:pic>
        <p:nvPicPr>
          <p:cNvPr id="4" name="Picture 4" descr="http://www.avalanches.org/typo3temp/pics/43a170cedb.jpg"/>
          <p:cNvPicPr>
            <a:picLocks noChangeAspect="1"/>
          </p:cNvPicPr>
          <p:nvPr/>
        </p:nvPicPr>
        <p:blipFill>
          <a:blip r:embed="rId4"/>
          <a:srcRect/>
          <a:stretch>
            <a:fillRect/>
          </a:stretch>
        </p:blipFill>
        <p:spPr>
          <a:xfrm>
            <a:off x="6520792" y="2689231"/>
            <a:ext cx="4762496" cy="3810003"/>
          </a:xfrm>
          <a:prstGeom prst="rect">
            <a:avLst/>
          </a:prstGeom>
          <a:noFill/>
          <a:ln cap="flat">
            <a:noFill/>
          </a:ln>
        </p:spPr>
      </p:pic>
      <p:sp>
        <p:nvSpPr>
          <p:cNvPr id="5" name="TekstSylinder 5"/>
          <p:cNvSpPr txBox="1"/>
          <p:nvPr/>
        </p:nvSpPr>
        <p:spPr>
          <a:xfrm>
            <a:off x="8184233" y="6577609"/>
            <a:ext cx="2664296" cy="307777"/>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nb-NO" sz="1400">
                <a:solidFill>
                  <a:srgbClr val="A6A6A6"/>
                </a:solidFill>
                <a:latin typeface="Arial"/>
              </a:rPr>
              <a:t>Kilde: www.avalanches.org</a:t>
            </a:r>
          </a:p>
        </p:txBody>
      </p:sp>
      <p:sp>
        <p:nvSpPr>
          <p:cNvPr id="6" name="Ellipse 6"/>
          <p:cNvSpPr/>
          <p:nvPr/>
        </p:nvSpPr>
        <p:spPr>
          <a:xfrm>
            <a:off x="4656003" y="44823"/>
            <a:ext cx="3310950"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3200" dirty="0">
                <a:solidFill>
                  <a:srgbClr val="FFFFFF"/>
                </a:solidFill>
                <a:latin typeface="Arial"/>
              </a:rPr>
              <a:t>Utløsbarhet</a:t>
            </a:r>
          </a:p>
        </p:txBody>
      </p:sp>
      <p:sp>
        <p:nvSpPr>
          <p:cNvPr id="7" name="Avrundet rektangel 6"/>
          <p:cNvSpPr/>
          <p:nvPr/>
        </p:nvSpPr>
        <p:spPr>
          <a:xfrm>
            <a:off x="768485" y="1760706"/>
            <a:ext cx="4679004" cy="4902741"/>
          </a:xfrm>
          <a:prstGeom prst="round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nb-NO"/>
          </a:p>
        </p:txBody>
      </p:sp>
      <p:sp>
        <p:nvSpPr>
          <p:cNvPr id="8" name="Multiplikasjon 7"/>
          <p:cNvSpPr/>
          <p:nvPr/>
        </p:nvSpPr>
        <p:spPr>
          <a:xfrm>
            <a:off x="6682105" y="2475223"/>
            <a:ext cx="4601183" cy="460651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Bildeforklaring formet som en ellipse 8"/>
          <p:cNvSpPr/>
          <p:nvPr/>
        </p:nvSpPr>
        <p:spPr>
          <a:xfrm>
            <a:off x="5419332" y="1673309"/>
            <a:ext cx="5310127" cy="2031843"/>
          </a:xfrm>
          <a:prstGeom prst="wedgeEllipseCallout">
            <a:avLst>
              <a:gd name="adj1" fmla="val -49044"/>
              <a:gd name="adj2" fmla="val 61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Vi relaterer «kunstig» utløsning kun til en person i fjellet.</a:t>
            </a:r>
          </a:p>
        </p:txBody>
      </p:sp>
    </p:spTree>
    <p:extLst>
      <p:ext uri="{BB962C8B-B14F-4D97-AF65-F5344CB8AC3E}">
        <p14:creationId xmlns:p14="http://schemas.microsoft.com/office/powerpoint/2010/main" val="993180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innhold 3" descr="2013-10-16 20.21.10.jpg"/>
          <p:cNvPicPr>
            <a:picLocks noGrp="1" noChangeAspect="1"/>
          </p:cNvPicPr>
          <p:nvPr>
            <p:ph type="pic" idx="4294967295"/>
          </p:nvPr>
        </p:nvPicPr>
        <p:blipFill>
          <a:blip r:embed="rId3"/>
          <a:stretch>
            <a:fillRect/>
          </a:stretch>
        </p:blipFill>
        <p:spPr>
          <a:xfrm>
            <a:off x="1524000" y="0"/>
            <a:ext cx="9144000" cy="6858000"/>
          </a:xfrm>
        </p:spPr>
      </p:pic>
      <p:sp>
        <p:nvSpPr>
          <p:cNvPr id="3" name="Ellipse 4"/>
          <p:cNvSpPr/>
          <p:nvPr/>
        </p:nvSpPr>
        <p:spPr>
          <a:xfrm>
            <a:off x="1703516" y="188640"/>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2800" dirty="0">
                <a:solidFill>
                  <a:srgbClr val="FFFFFF"/>
                </a:solidFill>
                <a:latin typeface="Arial"/>
              </a:rPr>
              <a:t>Utbredelse</a:t>
            </a:r>
            <a:endParaRPr lang="nb-NO" sz="1600" dirty="0">
              <a:solidFill>
                <a:srgbClr val="FFFFFF"/>
              </a:solidFill>
              <a:latin typeface="Arial"/>
            </a:endParaRPr>
          </a:p>
        </p:txBody>
      </p:sp>
    </p:spTree>
    <p:extLst>
      <p:ext uri="{BB962C8B-B14F-4D97-AF65-F5344CB8AC3E}">
        <p14:creationId xmlns:p14="http://schemas.microsoft.com/office/powerpoint/2010/main" val="46723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normAutofit fontScale="90000"/>
          </a:bodyPr>
          <a:lstStyle/>
          <a:p>
            <a:pPr lvl="0"/>
            <a:r>
              <a:rPr lang="nb-NO" sz="3200"/>
              <a:t>Faktorer</a:t>
            </a:r>
            <a:br>
              <a:rPr lang="nb-NO" sz="3200"/>
            </a:br>
            <a:r>
              <a:rPr lang="nb-NO" sz="3200"/>
              <a:t>som påvirker faregraden</a:t>
            </a:r>
          </a:p>
        </p:txBody>
      </p:sp>
      <p:grpSp>
        <p:nvGrpSpPr>
          <p:cNvPr id="3" name="Gruppe 9"/>
          <p:cNvGrpSpPr/>
          <p:nvPr/>
        </p:nvGrpSpPr>
        <p:grpSpPr>
          <a:xfrm>
            <a:off x="3453001" y="2535425"/>
            <a:ext cx="5472610" cy="3096341"/>
            <a:chOff x="1929001" y="2535424"/>
            <a:chExt cx="5472610" cy="3096341"/>
          </a:xfrm>
        </p:grpSpPr>
        <p:sp>
          <p:nvSpPr>
            <p:cNvPr id="4" name="Ellipse 6"/>
            <p:cNvSpPr/>
            <p:nvPr/>
          </p:nvSpPr>
          <p:spPr>
            <a:xfrm>
              <a:off x="2412077" y="3356990"/>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3200">
                  <a:solidFill>
                    <a:srgbClr val="FFFFFF"/>
                  </a:solidFill>
                  <a:latin typeface="Arial"/>
                </a:rPr>
                <a:t>Skred størrelse</a:t>
              </a:r>
              <a:endParaRPr lang="nb-NO">
                <a:solidFill>
                  <a:srgbClr val="FFFFFF"/>
                </a:solidFill>
                <a:latin typeface="Arial"/>
              </a:endParaRPr>
            </a:p>
          </p:txBody>
        </p:sp>
        <p:sp>
          <p:nvSpPr>
            <p:cNvPr id="5" name="Ellipse 7"/>
            <p:cNvSpPr/>
            <p:nvPr/>
          </p:nvSpPr>
          <p:spPr>
            <a:xfrm>
              <a:off x="2746444" y="2637111"/>
              <a:ext cx="3265562"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3200" dirty="0">
                  <a:solidFill>
                    <a:srgbClr val="FFFFFF"/>
                  </a:solidFill>
                  <a:latin typeface="Arial"/>
                </a:rPr>
                <a:t>Utløsbarhet</a:t>
              </a:r>
            </a:p>
          </p:txBody>
        </p:sp>
        <p:sp>
          <p:nvSpPr>
            <p:cNvPr id="6" name="Ellipse 8"/>
            <p:cNvSpPr/>
            <p:nvPr/>
          </p:nvSpPr>
          <p:spPr>
            <a:xfrm>
              <a:off x="4211964" y="3501009"/>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2800" dirty="0">
                  <a:solidFill>
                    <a:srgbClr val="FFFFFF"/>
                  </a:solidFill>
                  <a:latin typeface="Arial"/>
                </a:rPr>
                <a:t>Utbredelse</a:t>
              </a:r>
              <a:endParaRPr lang="nb-NO" sz="1600" dirty="0">
                <a:solidFill>
                  <a:srgbClr val="FFFFFF"/>
                </a:solidFill>
                <a:latin typeface="Arial"/>
              </a:endParaRPr>
            </a:p>
          </p:txBody>
        </p:sp>
        <p:sp>
          <p:nvSpPr>
            <p:cNvPr id="7" name="Ellipse 5"/>
            <p:cNvSpPr/>
            <p:nvPr/>
          </p:nvSpPr>
          <p:spPr>
            <a:xfrm>
              <a:off x="1929001" y="2535424"/>
              <a:ext cx="5472610" cy="309634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79646">
                <a:alpha val="50196"/>
              </a:srgbClr>
            </a:solidFill>
            <a:ln w="25402" cap="flat">
              <a:solidFill>
                <a:srgbClr val="1E1E64"/>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6000">
                  <a:solidFill>
                    <a:srgbClr val="FFFFFF"/>
                  </a:solidFill>
                  <a:latin typeface="Arial"/>
                </a:rPr>
                <a:t>Faregrad</a:t>
              </a:r>
            </a:p>
          </p:txBody>
        </p:sp>
      </p:grpSp>
    </p:spTree>
    <p:extLst>
      <p:ext uri="{BB962C8B-B14F-4D97-AF65-F5344CB8AC3E}">
        <p14:creationId xmlns:p14="http://schemas.microsoft.com/office/powerpoint/2010/main" val="264753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prlog.org/11245863-hamilton-beach-hbf-600-blender-available-from-fem.jpg"/>
          <p:cNvPicPr>
            <a:picLocks noChangeAspect="1"/>
          </p:cNvPicPr>
          <p:nvPr/>
        </p:nvPicPr>
        <p:blipFill>
          <a:blip r:embed="rId3"/>
          <a:srcRect l="16201" t="1177" r="13262"/>
          <a:stretch>
            <a:fillRect/>
          </a:stretch>
        </p:blipFill>
        <p:spPr>
          <a:xfrm>
            <a:off x="1595780" y="1674778"/>
            <a:ext cx="2484004" cy="4346508"/>
          </a:xfrm>
          <a:prstGeom prst="rect">
            <a:avLst/>
          </a:prstGeom>
          <a:noFill/>
          <a:ln cap="flat">
            <a:noFill/>
          </a:ln>
        </p:spPr>
      </p:pic>
      <p:grpSp>
        <p:nvGrpSpPr>
          <p:cNvPr id="2" name="Gruppe 11"/>
          <p:cNvGrpSpPr/>
          <p:nvPr/>
        </p:nvGrpSpPr>
        <p:grpSpPr>
          <a:xfrm>
            <a:off x="3575721" y="2492893"/>
            <a:ext cx="5472610" cy="3096341"/>
            <a:chOff x="2051721" y="2492892"/>
            <a:chExt cx="5472610" cy="3096341"/>
          </a:xfrm>
        </p:grpSpPr>
        <p:sp>
          <p:nvSpPr>
            <p:cNvPr id="3" name="Ellipse 12"/>
            <p:cNvSpPr/>
            <p:nvPr/>
          </p:nvSpPr>
          <p:spPr>
            <a:xfrm>
              <a:off x="2412077" y="3356990"/>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3200">
                  <a:solidFill>
                    <a:srgbClr val="FFFFFF"/>
                  </a:solidFill>
                  <a:latin typeface="Arial"/>
                </a:rPr>
                <a:t>Skred størrelse</a:t>
              </a:r>
              <a:endParaRPr lang="nb-NO">
                <a:solidFill>
                  <a:srgbClr val="FFFFFF"/>
                </a:solidFill>
                <a:latin typeface="Arial"/>
              </a:endParaRPr>
            </a:p>
          </p:txBody>
        </p:sp>
        <p:sp>
          <p:nvSpPr>
            <p:cNvPr id="4" name="Ellipse 13"/>
            <p:cNvSpPr/>
            <p:nvPr/>
          </p:nvSpPr>
          <p:spPr>
            <a:xfrm>
              <a:off x="3132002" y="2637111"/>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3200">
                  <a:solidFill>
                    <a:srgbClr val="FFFFFF"/>
                  </a:solidFill>
                  <a:latin typeface="Arial"/>
                </a:rPr>
                <a:t>Tilleggs-</a:t>
              </a:r>
            </a:p>
            <a:p>
              <a:pPr algn="ctr">
                <a:defRPr sz="1800" b="0" i="0" u="none" strike="noStrike" kern="0" cap="none" spc="0" baseline="0">
                  <a:solidFill>
                    <a:srgbClr val="000000"/>
                  </a:solidFill>
                  <a:uFillTx/>
                </a:defRPr>
              </a:pPr>
              <a:r>
                <a:rPr lang="nb-NO" sz="3200">
                  <a:solidFill>
                    <a:srgbClr val="FFFFFF"/>
                  </a:solidFill>
                  <a:latin typeface="Arial"/>
                </a:rPr>
                <a:t>belastning</a:t>
              </a:r>
            </a:p>
          </p:txBody>
        </p:sp>
        <p:sp>
          <p:nvSpPr>
            <p:cNvPr id="5" name="Ellipse 14"/>
            <p:cNvSpPr/>
            <p:nvPr/>
          </p:nvSpPr>
          <p:spPr>
            <a:xfrm>
              <a:off x="4211964" y="3501009"/>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2800">
                  <a:solidFill>
                    <a:srgbClr val="FFFFFF"/>
                  </a:solidFill>
                  <a:latin typeface="Arial"/>
                </a:rPr>
                <a:t>Utbredelse av ustabilitet</a:t>
              </a:r>
              <a:endParaRPr lang="nb-NO" sz="1600">
                <a:solidFill>
                  <a:srgbClr val="FFFFFF"/>
                </a:solidFill>
                <a:latin typeface="Arial"/>
              </a:endParaRPr>
            </a:p>
          </p:txBody>
        </p:sp>
        <p:sp>
          <p:nvSpPr>
            <p:cNvPr id="6" name="Ellipse 15"/>
            <p:cNvSpPr/>
            <p:nvPr/>
          </p:nvSpPr>
          <p:spPr>
            <a:xfrm>
              <a:off x="2051721" y="2492892"/>
              <a:ext cx="5472610" cy="309634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79646">
                <a:alpha val="50196"/>
              </a:srgbClr>
            </a:solidFill>
            <a:ln w="25402" cap="flat">
              <a:solidFill>
                <a:srgbClr val="1E1E64"/>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6000">
                  <a:solidFill>
                    <a:srgbClr val="FFFFFF"/>
                  </a:solidFill>
                  <a:latin typeface="Arial"/>
                </a:rPr>
                <a:t>Faregrad</a:t>
              </a:r>
            </a:p>
          </p:txBody>
        </p:sp>
      </p:grpSp>
      <p:sp>
        <p:nvSpPr>
          <p:cNvPr id="7" name="Pil høyre 10"/>
          <p:cNvSpPr/>
          <p:nvPr/>
        </p:nvSpPr>
        <p:spPr>
          <a:xfrm rot="20985485">
            <a:off x="3935756" y="1484785"/>
            <a:ext cx="6336700" cy="4320475"/>
          </a:xfrm>
          <a:custGeom>
            <a:avLst>
              <a:gd name="f0" fmla="val 14236"/>
              <a:gd name="f1" fmla="val 3967"/>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000000"/>
          </a:solidFill>
          <a:ln w="25402" cap="flat">
            <a:solidFill>
              <a:srgbClr val="000000"/>
            </a:solidFill>
            <a:prstDash val="solid"/>
          </a:ln>
        </p:spPr>
        <p:txBody>
          <a:bodyPr vert="horz" wrap="square" lIns="91440" tIns="45720" rIns="91440" bIns="45720" anchor="ctr" anchorCtr="0" compatLnSpc="1">
            <a:noAutofit/>
          </a:bodyPr>
          <a:lstStyle/>
          <a:p>
            <a:pPr>
              <a:defRPr sz="1800" b="0" i="0" u="none" strike="noStrike" kern="0" cap="none" spc="0" baseline="0">
                <a:solidFill>
                  <a:srgbClr val="000000"/>
                </a:solidFill>
                <a:uFillTx/>
              </a:defRPr>
            </a:pPr>
            <a:r>
              <a:rPr lang="nb-NO" sz="2800" b="1">
                <a:solidFill>
                  <a:srgbClr val="FFFFFF"/>
                </a:solidFill>
                <a:latin typeface="Arial"/>
              </a:rPr>
              <a:t>Med økende faregrad…</a:t>
            </a:r>
          </a:p>
          <a:p>
            <a:pPr>
              <a:defRPr sz="1800" b="0" i="0" u="none" strike="noStrike" kern="0" cap="none" spc="0" baseline="0">
                <a:solidFill>
                  <a:srgbClr val="000000"/>
                </a:solidFill>
                <a:uFillTx/>
              </a:defRPr>
            </a:pPr>
            <a:r>
              <a:rPr lang="nb-NO" sz="2000" b="1">
                <a:solidFill>
                  <a:srgbClr val="FFFFFF"/>
                </a:solidFill>
                <a:latin typeface="Arial"/>
              </a:rPr>
              <a:t>…øker skredstørrelsen og/eller</a:t>
            </a:r>
          </a:p>
          <a:p>
            <a:pPr>
              <a:defRPr sz="1800" b="0" i="0" u="none" strike="noStrike" kern="0" cap="none" spc="0" baseline="0">
                <a:solidFill>
                  <a:srgbClr val="000000"/>
                </a:solidFill>
                <a:uFillTx/>
              </a:defRPr>
            </a:pPr>
            <a:r>
              <a:rPr lang="nb-NO" sz="2000" b="1">
                <a:solidFill>
                  <a:srgbClr val="FFFFFF"/>
                </a:solidFill>
                <a:latin typeface="Arial"/>
              </a:rPr>
              <a:t>…øker utbredelsen og/eller</a:t>
            </a:r>
          </a:p>
          <a:p>
            <a:pPr>
              <a:defRPr sz="1800" b="0" i="0" u="none" strike="noStrike" kern="0" cap="none" spc="0" baseline="0">
                <a:solidFill>
                  <a:srgbClr val="000000"/>
                </a:solidFill>
                <a:uFillTx/>
              </a:defRPr>
            </a:pPr>
            <a:r>
              <a:rPr lang="nb-NO" sz="2000" b="1">
                <a:solidFill>
                  <a:srgbClr val="FFFFFF"/>
                </a:solidFill>
                <a:latin typeface="Arial"/>
              </a:rPr>
              <a:t>…minker nødvendig tilleggsbelastning</a:t>
            </a:r>
          </a:p>
        </p:txBody>
      </p:sp>
      <p:sp>
        <p:nvSpPr>
          <p:cNvPr id="8" name="Tittel 1"/>
          <p:cNvSpPr txBox="1">
            <a:spLocks noGrp="1"/>
          </p:cNvSpPr>
          <p:nvPr>
            <p:ph type="title"/>
          </p:nvPr>
        </p:nvSpPr>
        <p:spPr/>
        <p:txBody>
          <a:bodyPr>
            <a:normAutofit fontScale="90000"/>
          </a:bodyPr>
          <a:lstStyle/>
          <a:p>
            <a:pPr lvl="0"/>
            <a:r>
              <a:rPr lang="nb-NO" sz="3200"/>
              <a:t>Faktorer</a:t>
            </a:r>
            <a:br>
              <a:rPr lang="nb-NO" sz="3200"/>
            </a:br>
            <a:r>
              <a:rPr lang="nb-NO" sz="3200"/>
              <a:t>som påvirker faregraden</a:t>
            </a:r>
          </a:p>
        </p:txBody>
      </p:sp>
    </p:spTree>
    <p:extLst>
      <p:ext uri="{BB962C8B-B14F-4D97-AF65-F5344CB8AC3E}">
        <p14:creationId xmlns:p14="http://schemas.microsoft.com/office/powerpoint/2010/main" val="3326669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normAutofit fontScale="90000"/>
          </a:bodyPr>
          <a:lstStyle/>
          <a:p>
            <a:pPr lvl="0"/>
            <a:r>
              <a:rPr lang="nb-NO" sz="3200"/>
              <a:t>Faktorer</a:t>
            </a:r>
            <a:br>
              <a:rPr lang="nb-NO" sz="3200"/>
            </a:br>
            <a:r>
              <a:rPr lang="nb-NO" sz="3200"/>
              <a:t>som påvirker faregraden</a:t>
            </a:r>
          </a:p>
        </p:txBody>
      </p:sp>
      <p:sp>
        <p:nvSpPr>
          <p:cNvPr id="3" name="Ellipse 6"/>
          <p:cNvSpPr/>
          <p:nvPr/>
        </p:nvSpPr>
        <p:spPr>
          <a:xfrm>
            <a:off x="2652004" y="3861044"/>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3200">
                <a:solidFill>
                  <a:srgbClr val="FFFFFF"/>
                </a:solidFill>
                <a:latin typeface="Arial"/>
              </a:rPr>
              <a:t>Skred</a:t>
            </a:r>
          </a:p>
          <a:p>
            <a:pPr algn="ctr">
              <a:defRPr sz="1800" b="0" i="0" u="none" strike="noStrike" kern="0" cap="none" spc="0" baseline="0">
                <a:solidFill>
                  <a:srgbClr val="000000"/>
                </a:solidFill>
                <a:uFillTx/>
              </a:defRPr>
            </a:pPr>
            <a:r>
              <a:rPr lang="nb-NO" sz="3200">
                <a:solidFill>
                  <a:srgbClr val="FFFFFF"/>
                </a:solidFill>
                <a:latin typeface="Arial"/>
              </a:rPr>
              <a:t>størrelse</a:t>
            </a:r>
            <a:endParaRPr lang="nb-NO">
              <a:solidFill>
                <a:srgbClr val="FFFFFF"/>
              </a:solidFill>
              <a:latin typeface="Arial"/>
            </a:endParaRPr>
          </a:p>
        </p:txBody>
      </p:sp>
      <p:sp>
        <p:nvSpPr>
          <p:cNvPr id="4" name="Ellipse 7"/>
          <p:cNvSpPr/>
          <p:nvPr/>
        </p:nvSpPr>
        <p:spPr>
          <a:xfrm>
            <a:off x="4656003" y="2061048"/>
            <a:ext cx="3272040"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3200" dirty="0">
                <a:solidFill>
                  <a:srgbClr val="FFFFFF"/>
                </a:solidFill>
                <a:latin typeface="Arial"/>
              </a:rPr>
              <a:t>Utløsbarhet</a:t>
            </a:r>
          </a:p>
        </p:txBody>
      </p:sp>
      <p:sp>
        <p:nvSpPr>
          <p:cNvPr id="5" name="Ellipse 8"/>
          <p:cNvSpPr/>
          <p:nvPr/>
        </p:nvSpPr>
        <p:spPr>
          <a:xfrm>
            <a:off x="6660002" y="3861044"/>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2800" dirty="0">
                <a:solidFill>
                  <a:srgbClr val="FFFFFF"/>
                </a:solidFill>
                <a:latin typeface="Arial"/>
              </a:rPr>
              <a:t>Utbredelse av utløsbarhet</a:t>
            </a:r>
            <a:endParaRPr lang="nb-NO" sz="1600" dirty="0">
              <a:solidFill>
                <a:srgbClr val="FFFFFF"/>
              </a:solidFill>
              <a:latin typeface="Arial"/>
            </a:endParaRPr>
          </a:p>
        </p:txBody>
      </p:sp>
      <p:sp>
        <p:nvSpPr>
          <p:cNvPr id="6" name="Ellipse 9"/>
          <p:cNvSpPr/>
          <p:nvPr/>
        </p:nvSpPr>
        <p:spPr>
          <a:xfrm rot="2409589">
            <a:off x="4297341" y="2582005"/>
            <a:ext cx="5867101" cy="286811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38103" cap="flat">
            <a:solidFill>
              <a:srgbClr val="000000"/>
            </a:solidFill>
            <a:custDash>
              <a:ds d="299976" sp="299976"/>
            </a:custDash>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7" name="TekstSylinder 11"/>
          <p:cNvSpPr txBox="1"/>
          <p:nvPr/>
        </p:nvSpPr>
        <p:spPr>
          <a:xfrm rot="2619951">
            <a:off x="6080095" y="2863308"/>
            <a:ext cx="5404043" cy="523220"/>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sz="2800" dirty="0">
                <a:solidFill>
                  <a:srgbClr val="000000"/>
                </a:solidFill>
                <a:latin typeface="Arial"/>
              </a:rPr>
              <a:t>Sannsynlighet for skredutløsning</a:t>
            </a:r>
          </a:p>
        </p:txBody>
      </p:sp>
    </p:spTree>
    <p:extLst>
      <p:ext uri="{BB962C8B-B14F-4D97-AF65-F5344CB8AC3E}">
        <p14:creationId xmlns:p14="http://schemas.microsoft.com/office/powerpoint/2010/main" val="328443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a:xfrm>
            <a:off x="1847854" y="116631"/>
            <a:ext cx="8496303" cy="1143000"/>
          </a:xfrm>
        </p:spPr>
        <p:txBody>
          <a:bodyPr/>
          <a:lstStyle/>
          <a:p>
            <a:pPr lvl="0"/>
            <a:r>
              <a:rPr lang="en-US" dirty="0" err="1"/>
              <a:t>Skalaen</a:t>
            </a:r>
            <a:r>
              <a:rPr lang="en-US" dirty="0"/>
              <a:t> er </a:t>
            </a:r>
            <a:r>
              <a:rPr lang="en-US" dirty="0" err="1"/>
              <a:t>fastsatt</a:t>
            </a:r>
            <a:r>
              <a:rPr lang="en-US" dirty="0"/>
              <a:t> av The European Avalanche Warning Services (</a:t>
            </a:r>
            <a:r>
              <a:rPr lang="en-US" i="1" dirty="0"/>
              <a:t>EAWS</a:t>
            </a:r>
            <a:r>
              <a:rPr lang="en-US" dirty="0"/>
              <a:t>)</a:t>
            </a:r>
            <a:r>
              <a:rPr lang="nb-NO" dirty="0"/>
              <a:t>:</a:t>
            </a:r>
          </a:p>
        </p:txBody>
      </p:sp>
      <p:pic>
        <p:nvPicPr>
          <p:cNvPr id="7" name="Bilde 7" descr="Et bilde som inneholder bord&#10;&#10;Automatisk generert beskrivelse">
            <a:extLst>
              <a:ext uri="{FF2B5EF4-FFF2-40B4-BE49-F238E27FC236}">
                <a16:creationId xmlns:a16="http://schemas.microsoft.com/office/drawing/2014/main" id="{1B4AC7A5-E409-4228-949C-0DF5006C8347}"/>
              </a:ext>
            </a:extLst>
          </p:cNvPr>
          <p:cNvPicPr>
            <a:picLocks noGrp="1" noChangeAspect="1"/>
          </p:cNvPicPr>
          <p:nvPr>
            <p:ph idx="1"/>
          </p:nvPr>
        </p:nvPicPr>
        <p:blipFill>
          <a:blip r:embed="rId2"/>
          <a:stretch>
            <a:fillRect/>
          </a:stretch>
        </p:blipFill>
        <p:spPr>
          <a:xfrm>
            <a:off x="332352" y="1259006"/>
            <a:ext cx="5932102" cy="4902433"/>
          </a:xfrm>
        </p:spPr>
      </p:pic>
      <p:pic>
        <p:nvPicPr>
          <p:cNvPr id="8" name="Bilde 8" descr="Et bilde som inneholder tekst&#10;&#10;Automatisk generert beskrivelse">
            <a:extLst>
              <a:ext uri="{FF2B5EF4-FFF2-40B4-BE49-F238E27FC236}">
                <a16:creationId xmlns:a16="http://schemas.microsoft.com/office/drawing/2014/main" id="{776E5B83-D11F-4748-97CD-44F121F0F081}"/>
              </a:ext>
            </a:extLst>
          </p:cNvPr>
          <p:cNvPicPr>
            <a:picLocks noGrp="1" noChangeAspect="1"/>
          </p:cNvPicPr>
          <p:nvPr>
            <p:ph idx="2"/>
          </p:nvPr>
        </p:nvPicPr>
        <p:blipFill>
          <a:blip r:embed="rId3"/>
          <a:stretch>
            <a:fillRect/>
          </a:stretch>
        </p:blipFill>
        <p:spPr>
          <a:xfrm>
            <a:off x="6191198" y="2057565"/>
            <a:ext cx="5757363" cy="2907256"/>
          </a:xfrm>
        </p:spPr>
      </p:pic>
    </p:spTree>
    <p:extLst>
      <p:ext uri="{BB962C8B-B14F-4D97-AF65-F5344CB8AC3E}">
        <p14:creationId xmlns:p14="http://schemas.microsoft.com/office/powerpoint/2010/main" val="184526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ADAM</a:t>
            </a:r>
          </a:p>
        </p:txBody>
      </p:sp>
      <p:sp>
        <p:nvSpPr>
          <p:cNvPr id="3" name="Plassholder for tekst 2"/>
          <p:cNvSpPr>
            <a:spLocks noGrp="1"/>
          </p:cNvSpPr>
          <p:nvPr>
            <p:ph type="body" idx="1"/>
          </p:nvPr>
        </p:nvSpPr>
        <p:spPr/>
        <p:txBody>
          <a:bodyPr/>
          <a:lstStyle/>
          <a:p>
            <a:r>
              <a:rPr lang="nb-NO" dirty="0"/>
              <a:t>Avalanche </a:t>
            </a:r>
            <a:r>
              <a:rPr lang="nb-NO" dirty="0" err="1"/>
              <a:t>Danger</a:t>
            </a:r>
            <a:r>
              <a:rPr lang="nb-NO" dirty="0"/>
              <a:t> </a:t>
            </a:r>
            <a:r>
              <a:rPr lang="nb-NO" dirty="0" err="1"/>
              <a:t>Assessment</a:t>
            </a:r>
            <a:r>
              <a:rPr lang="nb-NO" dirty="0"/>
              <a:t> Matrix</a:t>
            </a:r>
          </a:p>
        </p:txBody>
      </p:sp>
      <p:sp>
        <p:nvSpPr>
          <p:cNvPr id="4" name="Bildeforklaring formet som en ellipse 3"/>
          <p:cNvSpPr/>
          <p:nvPr/>
        </p:nvSpPr>
        <p:spPr>
          <a:xfrm>
            <a:off x="6060332" y="904672"/>
            <a:ext cx="4863830" cy="2879388"/>
          </a:xfrm>
          <a:prstGeom prst="wedgeEllipseCallout">
            <a:avLst>
              <a:gd name="adj1" fmla="val -72233"/>
              <a:gd name="adj2" fmla="val 63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ADAM definerer forholdene mellom utløsbarhet, utbredelse, skredstørrelse og faregraden.</a:t>
            </a:r>
          </a:p>
        </p:txBody>
      </p:sp>
    </p:spTree>
    <p:extLst>
      <p:ext uri="{BB962C8B-B14F-4D97-AF65-F5344CB8AC3E}">
        <p14:creationId xmlns:p14="http://schemas.microsoft.com/office/powerpoint/2010/main" val="2140355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pPr algn="ctr"/>
            <a:r>
              <a:rPr lang="nb-NO" dirty="0"/>
              <a:t>Målet</a:t>
            </a:r>
          </a:p>
        </p:txBody>
      </p:sp>
      <p:sp>
        <p:nvSpPr>
          <p:cNvPr id="5" name="Plassholder for innhold 4"/>
          <p:cNvSpPr>
            <a:spLocks noGrp="1"/>
          </p:cNvSpPr>
          <p:nvPr>
            <p:ph idx="1"/>
          </p:nvPr>
        </p:nvSpPr>
        <p:spPr/>
        <p:txBody>
          <a:bodyPr/>
          <a:lstStyle/>
          <a:p>
            <a:r>
              <a:rPr lang="nb-NO" dirty="0"/>
              <a:t>En strukturert arbeidsflyt for varsler og observatører</a:t>
            </a:r>
          </a:p>
          <a:p>
            <a:r>
              <a:rPr lang="nb-NO" dirty="0"/>
              <a:t>Entydig definisjon av terminologien</a:t>
            </a:r>
          </a:p>
          <a:p>
            <a:r>
              <a:rPr lang="nb-NO" dirty="0"/>
              <a:t>Ende opp med faregraden</a:t>
            </a:r>
          </a:p>
        </p:txBody>
      </p:sp>
    </p:spTree>
    <p:extLst>
      <p:ext uri="{BB962C8B-B14F-4D97-AF65-F5344CB8AC3E}">
        <p14:creationId xmlns:p14="http://schemas.microsoft.com/office/powerpoint/2010/main" val="215559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472421"/>
            <a:ext cx="10515600" cy="1325563"/>
          </a:xfrm>
        </p:spPr>
        <p:txBody>
          <a:bodyPr/>
          <a:lstStyle/>
          <a:p>
            <a:pPr algn="ctr"/>
            <a:r>
              <a:rPr lang="nb-NO" dirty="0">
                <a:solidFill>
                  <a:schemeClr val="bg1"/>
                </a:solidFill>
              </a:rPr>
              <a:t>Arbeidsflyt</a:t>
            </a:r>
          </a:p>
        </p:txBody>
      </p:sp>
      <p:graphicFrame>
        <p:nvGraphicFramePr>
          <p:cNvPr id="4" name="Diagram 3"/>
          <p:cNvGraphicFramePr/>
          <p:nvPr/>
        </p:nvGraphicFramePr>
        <p:xfrm>
          <a:off x="0" y="1383126"/>
          <a:ext cx="12192000" cy="3927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963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e 13"/>
          <p:cNvGrpSpPr/>
          <p:nvPr/>
        </p:nvGrpSpPr>
        <p:grpSpPr>
          <a:xfrm>
            <a:off x="10799616" y="5307531"/>
            <a:ext cx="1366956" cy="1366956"/>
            <a:chOff x="225636" y="1690543"/>
            <a:chExt cx="1366956" cy="1366956"/>
          </a:xfrm>
          <a:solidFill>
            <a:schemeClr val="accent1">
              <a:lumMod val="60000"/>
              <a:lumOff val="40000"/>
            </a:schemeClr>
          </a:solidFill>
        </p:grpSpPr>
        <p:sp>
          <p:nvSpPr>
            <p:cNvPr id="15" name="Avrundet rektangel 14"/>
            <p:cNvSpPr/>
            <p:nvPr/>
          </p:nvSpPr>
          <p:spPr>
            <a:xfrm>
              <a:off x="225636" y="1690543"/>
              <a:ext cx="1366956" cy="136695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Avrundet rektangel 4"/>
            <p:cNvSpPr/>
            <p:nvPr/>
          </p:nvSpPr>
          <p:spPr>
            <a:xfrm>
              <a:off x="265673" y="1730580"/>
              <a:ext cx="1286882" cy="12868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dirty="0"/>
                <a:t>Faregrad</a:t>
              </a:r>
              <a:endParaRPr lang="nb-NO" sz="1600" b="0" kern="1200" dirty="0"/>
            </a:p>
          </p:txBody>
        </p:sp>
      </p:grpSp>
      <p:grpSp>
        <p:nvGrpSpPr>
          <p:cNvPr id="17" name="Gruppe 16"/>
          <p:cNvGrpSpPr/>
          <p:nvPr/>
        </p:nvGrpSpPr>
        <p:grpSpPr>
          <a:xfrm>
            <a:off x="10635740" y="4256277"/>
            <a:ext cx="1366956" cy="1366956"/>
            <a:chOff x="225636" y="1690543"/>
            <a:chExt cx="1366956" cy="1366956"/>
          </a:xfrm>
          <a:solidFill>
            <a:schemeClr val="accent1">
              <a:lumMod val="60000"/>
              <a:lumOff val="40000"/>
            </a:schemeClr>
          </a:solidFill>
        </p:grpSpPr>
        <p:sp>
          <p:nvSpPr>
            <p:cNvPr id="18" name="Avrundet rektangel 17"/>
            <p:cNvSpPr/>
            <p:nvPr/>
          </p:nvSpPr>
          <p:spPr>
            <a:xfrm>
              <a:off x="225636" y="1690543"/>
              <a:ext cx="1366956" cy="136695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Avrundet rektangel 4"/>
            <p:cNvSpPr/>
            <p:nvPr/>
          </p:nvSpPr>
          <p:spPr>
            <a:xfrm>
              <a:off x="265673" y="1730580"/>
              <a:ext cx="1286882" cy="12868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dirty="0"/>
                <a:t>Faregrad</a:t>
              </a:r>
              <a:endParaRPr lang="nb-NO" sz="1600" b="0" kern="1200" dirty="0"/>
            </a:p>
          </p:txBody>
        </p:sp>
      </p:grpSp>
      <p:grpSp>
        <p:nvGrpSpPr>
          <p:cNvPr id="11" name="Gruppe 10"/>
          <p:cNvGrpSpPr/>
          <p:nvPr/>
        </p:nvGrpSpPr>
        <p:grpSpPr>
          <a:xfrm>
            <a:off x="838200" y="5310996"/>
            <a:ext cx="1366956" cy="1366956"/>
            <a:chOff x="225636" y="1690543"/>
            <a:chExt cx="1366956" cy="1366956"/>
          </a:xfrm>
          <a:solidFill>
            <a:schemeClr val="accent1">
              <a:lumMod val="60000"/>
              <a:lumOff val="40000"/>
            </a:schemeClr>
          </a:solidFill>
        </p:grpSpPr>
        <p:sp>
          <p:nvSpPr>
            <p:cNvPr id="12" name="Avrundet rektangel 11"/>
            <p:cNvSpPr/>
            <p:nvPr/>
          </p:nvSpPr>
          <p:spPr>
            <a:xfrm>
              <a:off x="225636" y="1690543"/>
              <a:ext cx="1366956" cy="136695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Avrundet rektangel 4"/>
            <p:cNvSpPr/>
            <p:nvPr/>
          </p:nvSpPr>
          <p:spPr>
            <a:xfrm>
              <a:off x="265673" y="1730580"/>
              <a:ext cx="1286882" cy="12868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0" kern="1200" dirty="0"/>
                <a:t>Skredproblem 3</a:t>
              </a:r>
            </a:p>
          </p:txBody>
        </p:sp>
      </p:grpSp>
      <p:grpSp>
        <p:nvGrpSpPr>
          <p:cNvPr id="8" name="Gruppe 7"/>
          <p:cNvGrpSpPr/>
          <p:nvPr/>
        </p:nvGrpSpPr>
        <p:grpSpPr>
          <a:xfrm>
            <a:off x="674324" y="4259742"/>
            <a:ext cx="1366956" cy="1366956"/>
            <a:chOff x="225636" y="1690543"/>
            <a:chExt cx="1366956" cy="1366956"/>
          </a:xfrm>
          <a:solidFill>
            <a:schemeClr val="accent1">
              <a:lumMod val="60000"/>
              <a:lumOff val="40000"/>
            </a:schemeClr>
          </a:solidFill>
        </p:grpSpPr>
        <p:sp>
          <p:nvSpPr>
            <p:cNvPr id="9" name="Avrundet rektangel 8"/>
            <p:cNvSpPr/>
            <p:nvPr/>
          </p:nvSpPr>
          <p:spPr>
            <a:xfrm>
              <a:off x="225636" y="1690543"/>
              <a:ext cx="1366956" cy="136695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Avrundet rektangel 4"/>
            <p:cNvSpPr/>
            <p:nvPr/>
          </p:nvSpPr>
          <p:spPr>
            <a:xfrm>
              <a:off x="265673" y="1730580"/>
              <a:ext cx="1286882" cy="12868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0" kern="1200" dirty="0"/>
                <a:t>Skredproblem 2</a:t>
              </a:r>
            </a:p>
          </p:txBody>
        </p:sp>
      </p:grpSp>
      <p:sp>
        <p:nvSpPr>
          <p:cNvPr id="2" name="Tittel 1"/>
          <p:cNvSpPr>
            <a:spLocks noGrp="1"/>
          </p:cNvSpPr>
          <p:nvPr>
            <p:ph type="title"/>
          </p:nvPr>
        </p:nvSpPr>
        <p:spPr>
          <a:xfrm>
            <a:off x="838200" y="472421"/>
            <a:ext cx="10515600" cy="1325563"/>
          </a:xfrm>
        </p:spPr>
        <p:txBody>
          <a:bodyPr/>
          <a:lstStyle/>
          <a:p>
            <a:pPr algn="ctr"/>
            <a:r>
              <a:rPr lang="nb-NO" dirty="0">
                <a:solidFill>
                  <a:schemeClr val="bg1"/>
                </a:solidFill>
              </a:rPr>
              <a:t>Arbeidsflyt</a:t>
            </a:r>
          </a:p>
        </p:txBody>
      </p:sp>
      <p:graphicFrame>
        <p:nvGraphicFramePr>
          <p:cNvPr id="4" name="Diagram 3"/>
          <p:cNvGraphicFramePr/>
          <p:nvPr/>
        </p:nvGraphicFramePr>
        <p:xfrm>
          <a:off x="0" y="1383126"/>
          <a:ext cx="12192000" cy="3927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471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4766" y="1690226"/>
            <a:ext cx="12192175" cy="5081798"/>
          </a:xfrm>
          <a:prstGeom prst="rect">
            <a:avLst/>
          </a:prstGeom>
        </p:spPr>
      </p:pic>
      <p:sp>
        <p:nvSpPr>
          <p:cNvPr id="3" name="Tittel 2"/>
          <p:cNvSpPr>
            <a:spLocks noGrp="1"/>
          </p:cNvSpPr>
          <p:nvPr>
            <p:ph type="title"/>
          </p:nvPr>
        </p:nvSpPr>
        <p:spPr/>
        <p:txBody>
          <a:bodyPr/>
          <a:lstStyle/>
          <a:p>
            <a:pPr algn="ctr"/>
            <a:r>
              <a:rPr lang="nb-NO" dirty="0"/>
              <a:t>Avalanche </a:t>
            </a:r>
            <a:r>
              <a:rPr lang="nb-NO" dirty="0" err="1"/>
              <a:t>Danger</a:t>
            </a:r>
            <a:r>
              <a:rPr lang="nb-NO" dirty="0"/>
              <a:t> </a:t>
            </a:r>
            <a:r>
              <a:rPr lang="nb-NO" dirty="0" err="1"/>
              <a:t>Assessment</a:t>
            </a:r>
            <a:r>
              <a:rPr lang="nb-NO" dirty="0"/>
              <a:t> Matrix (ADAM)</a:t>
            </a:r>
          </a:p>
        </p:txBody>
      </p:sp>
    </p:spTree>
    <p:extLst>
      <p:ext uri="{BB962C8B-B14F-4D97-AF65-F5344CB8AC3E}">
        <p14:creationId xmlns:p14="http://schemas.microsoft.com/office/powerpoint/2010/main" val="3988593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arsom.no/media/1387/matrise-2016-nors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69" y="1200571"/>
            <a:ext cx="11563312" cy="3143079"/>
          </a:xfrm>
          <a:prstGeom prst="rect">
            <a:avLst/>
          </a:prstGeom>
          <a:noFill/>
          <a:extLst>
            <a:ext uri="{909E8E84-426E-40DD-AFC4-6F175D3DCCD1}">
              <a14:hiddenFill xmlns:a14="http://schemas.microsoft.com/office/drawing/2010/main">
                <a:solidFill>
                  <a:srgbClr val="FFFFFF"/>
                </a:solidFill>
              </a14:hiddenFill>
            </a:ext>
          </a:extLst>
        </p:spPr>
      </p:pic>
      <p:sp>
        <p:nvSpPr>
          <p:cNvPr id="13" name="Tittel 12"/>
          <p:cNvSpPr>
            <a:spLocks noGrp="1"/>
          </p:cNvSpPr>
          <p:nvPr>
            <p:ph type="title"/>
          </p:nvPr>
        </p:nvSpPr>
        <p:spPr>
          <a:xfrm>
            <a:off x="838200" y="-63751"/>
            <a:ext cx="10515600" cy="1325563"/>
          </a:xfrm>
        </p:spPr>
        <p:txBody>
          <a:bodyPr/>
          <a:lstStyle/>
          <a:p>
            <a:pPr algn="ctr"/>
            <a:r>
              <a:rPr lang="nb-NO" dirty="0"/>
              <a:t>Avvik i forhold til EAWS matrisen</a:t>
            </a:r>
          </a:p>
        </p:txBody>
      </p:sp>
      <p:sp>
        <p:nvSpPr>
          <p:cNvPr id="15" name="Rektangel 14"/>
          <p:cNvSpPr/>
          <p:nvPr/>
        </p:nvSpPr>
        <p:spPr>
          <a:xfrm>
            <a:off x="8213904" y="4380395"/>
            <a:ext cx="3640928" cy="2418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b-NO" sz="1600" dirty="0"/>
              <a:t>Her er det vanskelig og sammenlikne.</a:t>
            </a:r>
          </a:p>
          <a:p>
            <a:r>
              <a:rPr lang="nb-NO" sz="1600" dirty="0"/>
              <a:t>Jeg tok utgangspunkt i </a:t>
            </a:r>
          </a:p>
          <a:p>
            <a:endParaRPr lang="nb-NO" sz="1600" dirty="0"/>
          </a:p>
          <a:p>
            <a:pPr marL="285750" indent="-285750">
              <a:buFont typeface="Arial" panose="020B0604020202020204" pitchFamily="34" charset="0"/>
              <a:buChar char="•"/>
            </a:pPr>
            <a:r>
              <a:rPr lang="nb-NO" sz="1600" dirty="0"/>
              <a:t>Moderat = Naturlig mulig</a:t>
            </a:r>
          </a:p>
          <a:p>
            <a:pPr marL="285750" indent="-285750">
              <a:buFont typeface="Arial" panose="020B0604020202020204" pitchFamily="34" charset="0"/>
              <a:buChar char="•"/>
            </a:pPr>
            <a:r>
              <a:rPr lang="nb-NO" sz="1600" dirty="0"/>
              <a:t>Stor = Naturlig sannsynlig</a:t>
            </a:r>
          </a:p>
          <a:p>
            <a:endParaRPr lang="nb-NO" sz="1600" dirty="0"/>
          </a:p>
          <a:p>
            <a:r>
              <a:rPr lang="nb-NO" sz="1600" dirty="0"/>
              <a:t>Men her gir ADAM større muligheter for nyansering.</a:t>
            </a:r>
          </a:p>
        </p:txBody>
      </p:sp>
      <p:grpSp>
        <p:nvGrpSpPr>
          <p:cNvPr id="24" name="Gruppe 23"/>
          <p:cNvGrpSpPr/>
          <p:nvPr/>
        </p:nvGrpSpPr>
        <p:grpSpPr>
          <a:xfrm>
            <a:off x="2161476" y="4397975"/>
            <a:ext cx="5518355" cy="468992"/>
            <a:chOff x="1375570" y="4397976"/>
            <a:chExt cx="5518355" cy="468992"/>
          </a:xfrm>
        </p:grpSpPr>
        <p:sp>
          <p:nvSpPr>
            <p:cNvPr id="21" name="Rektangel 20"/>
            <p:cNvSpPr/>
            <p:nvPr/>
          </p:nvSpPr>
          <p:spPr>
            <a:xfrm>
              <a:off x="1375570" y="4397976"/>
              <a:ext cx="5518355" cy="468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b-NO" sz="1600" dirty="0"/>
                <a:t>Feltene der ADAM avviker fra EAWS matrisen er markert med </a:t>
              </a:r>
            </a:p>
          </p:txBody>
        </p:sp>
        <p:sp>
          <p:nvSpPr>
            <p:cNvPr id="23" name="Rektangel 22"/>
            <p:cNvSpPr/>
            <p:nvPr/>
          </p:nvSpPr>
          <p:spPr>
            <a:xfrm>
              <a:off x="6578342" y="4577165"/>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ktangel 4"/>
          <p:cNvSpPr/>
          <p:nvPr/>
        </p:nvSpPr>
        <p:spPr>
          <a:xfrm>
            <a:off x="2835410" y="2819617"/>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a:t>
            </a:r>
            <a:endParaRPr lang="en-US" dirty="0"/>
          </a:p>
        </p:txBody>
      </p:sp>
      <p:sp>
        <p:nvSpPr>
          <p:cNvPr id="6" name="Rektangel 5"/>
          <p:cNvSpPr/>
          <p:nvPr/>
        </p:nvSpPr>
        <p:spPr>
          <a:xfrm>
            <a:off x="7811597" y="3722273"/>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5</a:t>
            </a:r>
            <a:endParaRPr lang="en-US" dirty="0"/>
          </a:p>
        </p:txBody>
      </p:sp>
      <p:sp>
        <p:nvSpPr>
          <p:cNvPr id="8" name="Rektangel 7"/>
          <p:cNvSpPr/>
          <p:nvPr/>
        </p:nvSpPr>
        <p:spPr>
          <a:xfrm>
            <a:off x="3159360" y="3270351"/>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a:t>
            </a:r>
            <a:endParaRPr lang="en-US" dirty="0"/>
          </a:p>
        </p:txBody>
      </p:sp>
      <p:sp>
        <p:nvSpPr>
          <p:cNvPr id="9" name="Rektangel 8"/>
          <p:cNvSpPr/>
          <p:nvPr/>
        </p:nvSpPr>
        <p:spPr>
          <a:xfrm>
            <a:off x="2458801" y="3270351"/>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a:t>
            </a:r>
            <a:endParaRPr lang="en-US" dirty="0"/>
          </a:p>
        </p:txBody>
      </p:sp>
      <p:sp>
        <p:nvSpPr>
          <p:cNvPr id="10" name="Rektangel 9"/>
          <p:cNvSpPr/>
          <p:nvPr/>
        </p:nvSpPr>
        <p:spPr>
          <a:xfrm>
            <a:off x="4729799" y="2819617"/>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a:t>
            </a:r>
            <a:endParaRPr lang="en-US" dirty="0"/>
          </a:p>
        </p:txBody>
      </p:sp>
      <p:sp>
        <p:nvSpPr>
          <p:cNvPr id="11" name="Rektangel 10"/>
          <p:cNvSpPr/>
          <p:nvPr/>
        </p:nvSpPr>
        <p:spPr>
          <a:xfrm>
            <a:off x="5525116" y="2819617"/>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a:t>
            </a:r>
            <a:endParaRPr lang="en-US" dirty="0"/>
          </a:p>
        </p:txBody>
      </p:sp>
      <p:sp>
        <p:nvSpPr>
          <p:cNvPr id="16" name="Rektangel 15"/>
          <p:cNvSpPr/>
          <p:nvPr/>
        </p:nvSpPr>
        <p:spPr>
          <a:xfrm>
            <a:off x="9329275" y="2813399"/>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a:t>
            </a:r>
            <a:endParaRPr lang="en-US" dirty="0"/>
          </a:p>
        </p:txBody>
      </p:sp>
      <p:sp>
        <p:nvSpPr>
          <p:cNvPr id="18" name="Rektangel 17"/>
          <p:cNvSpPr/>
          <p:nvPr/>
        </p:nvSpPr>
        <p:spPr>
          <a:xfrm>
            <a:off x="8576891" y="3709997"/>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3</a:t>
            </a:r>
            <a:endParaRPr lang="en-US" dirty="0"/>
          </a:p>
        </p:txBody>
      </p:sp>
      <p:sp>
        <p:nvSpPr>
          <p:cNvPr id="19" name="Rektangel 18"/>
          <p:cNvSpPr/>
          <p:nvPr/>
        </p:nvSpPr>
        <p:spPr>
          <a:xfrm>
            <a:off x="11693981" y="3260538"/>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4</a:t>
            </a:r>
            <a:endParaRPr lang="en-US" dirty="0"/>
          </a:p>
        </p:txBody>
      </p:sp>
      <p:sp>
        <p:nvSpPr>
          <p:cNvPr id="25" name="Rektangel 24"/>
          <p:cNvSpPr/>
          <p:nvPr/>
        </p:nvSpPr>
        <p:spPr>
          <a:xfrm>
            <a:off x="10912144" y="4162962"/>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26" name="Rektangel 25"/>
          <p:cNvSpPr/>
          <p:nvPr/>
        </p:nvSpPr>
        <p:spPr>
          <a:xfrm>
            <a:off x="10132630" y="4156265"/>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27" name="Rektangel 26"/>
          <p:cNvSpPr/>
          <p:nvPr/>
        </p:nvSpPr>
        <p:spPr>
          <a:xfrm>
            <a:off x="10511628" y="4164636"/>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30" name="Rektangel 29"/>
          <p:cNvSpPr/>
          <p:nvPr/>
        </p:nvSpPr>
        <p:spPr>
          <a:xfrm>
            <a:off x="3249360" y="2819617"/>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a:t>
            </a:r>
            <a:endParaRPr lang="en-US" dirty="0"/>
          </a:p>
        </p:txBody>
      </p:sp>
      <p:sp>
        <p:nvSpPr>
          <p:cNvPr id="31" name="Rektangel 30"/>
          <p:cNvSpPr/>
          <p:nvPr/>
        </p:nvSpPr>
        <p:spPr>
          <a:xfrm>
            <a:off x="3614614" y="3721076"/>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a:t>
            </a:r>
            <a:endParaRPr lang="en-US" dirty="0"/>
          </a:p>
        </p:txBody>
      </p:sp>
      <p:sp>
        <p:nvSpPr>
          <p:cNvPr id="32" name="Rektangel 31"/>
          <p:cNvSpPr/>
          <p:nvPr/>
        </p:nvSpPr>
        <p:spPr>
          <a:xfrm>
            <a:off x="5138794" y="4166567"/>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33" name="Rektangel 32"/>
          <p:cNvSpPr/>
          <p:nvPr/>
        </p:nvSpPr>
        <p:spPr>
          <a:xfrm>
            <a:off x="5505994" y="4163963"/>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34" name="Rektangel 33"/>
          <p:cNvSpPr/>
          <p:nvPr/>
        </p:nvSpPr>
        <p:spPr>
          <a:xfrm>
            <a:off x="5901868" y="4163963"/>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35" name="Rektangel 34"/>
          <p:cNvSpPr/>
          <p:nvPr/>
        </p:nvSpPr>
        <p:spPr>
          <a:xfrm>
            <a:off x="6639569" y="4163774"/>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36" name="Rektangel 35"/>
          <p:cNvSpPr/>
          <p:nvPr/>
        </p:nvSpPr>
        <p:spPr>
          <a:xfrm>
            <a:off x="6249812" y="4163774"/>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37" name="Rektangel 36"/>
          <p:cNvSpPr/>
          <p:nvPr/>
        </p:nvSpPr>
        <p:spPr>
          <a:xfrm>
            <a:off x="7078378" y="4156874"/>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38" name="Rektangel 37"/>
          <p:cNvSpPr/>
          <p:nvPr/>
        </p:nvSpPr>
        <p:spPr>
          <a:xfrm>
            <a:off x="7816944" y="4156265"/>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39" name="Rektangel 38"/>
          <p:cNvSpPr/>
          <p:nvPr/>
        </p:nvSpPr>
        <p:spPr>
          <a:xfrm>
            <a:off x="7426322" y="4163774"/>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40" name="Rektangel 39"/>
          <p:cNvSpPr/>
          <p:nvPr/>
        </p:nvSpPr>
        <p:spPr>
          <a:xfrm>
            <a:off x="6639569" y="2732401"/>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a:t>
            </a:r>
            <a:endParaRPr lang="en-US" dirty="0"/>
          </a:p>
        </p:txBody>
      </p:sp>
      <p:sp>
        <p:nvSpPr>
          <p:cNvPr id="41" name="Rektangel 40"/>
          <p:cNvSpPr/>
          <p:nvPr/>
        </p:nvSpPr>
        <p:spPr>
          <a:xfrm>
            <a:off x="7452585" y="2739188"/>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a:t>
            </a:r>
            <a:endParaRPr lang="en-US" dirty="0"/>
          </a:p>
        </p:txBody>
      </p:sp>
      <p:sp>
        <p:nvSpPr>
          <p:cNvPr id="42" name="Rektangel 41"/>
          <p:cNvSpPr/>
          <p:nvPr/>
        </p:nvSpPr>
        <p:spPr>
          <a:xfrm>
            <a:off x="7053519" y="2733058"/>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a:t>
            </a:r>
            <a:endParaRPr lang="en-US" dirty="0"/>
          </a:p>
        </p:txBody>
      </p:sp>
      <p:sp>
        <p:nvSpPr>
          <p:cNvPr id="43" name="Rektangel 42"/>
          <p:cNvSpPr/>
          <p:nvPr/>
        </p:nvSpPr>
        <p:spPr>
          <a:xfrm>
            <a:off x="7811597" y="2731991"/>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3</a:t>
            </a:r>
            <a:endParaRPr lang="en-US" dirty="0"/>
          </a:p>
        </p:txBody>
      </p:sp>
      <p:sp>
        <p:nvSpPr>
          <p:cNvPr id="44" name="Rektangel 43"/>
          <p:cNvSpPr/>
          <p:nvPr/>
        </p:nvSpPr>
        <p:spPr>
          <a:xfrm>
            <a:off x="6670961" y="3720073"/>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3</a:t>
            </a:r>
            <a:endParaRPr lang="en-US" dirty="0"/>
          </a:p>
        </p:txBody>
      </p:sp>
      <p:sp>
        <p:nvSpPr>
          <p:cNvPr id="45" name="Rektangel 44"/>
          <p:cNvSpPr/>
          <p:nvPr/>
        </p:nvSpPr>
        <p:spPr>
          <a:xfrm>
            <a:off x="7046303" y="3719778"/>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4</a:t>
            </a:r>
            <a:endParaRPr lang="en-US" dirty="0"/>
          </a:p>
        </p:txBody>
      </p:sp>
      <p:sp>
        <p:nvSpPr>
          <p:cNvPr id="46" name="Rektangel 45"/>
          <p:cNvSpPr/>
          <p:nvPr/>
        </p:nvSpPr>
        <p:spPr>
          <a:xfrm>
            <a:off x="9730089" y="2829126"/>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a:t>
            </a:r>
            <a:endParaRPr lang="en-US" dirty="0"/>
          </a:p>
        </p:txBody>
      </p:sp>
      <p:sp>
        <p:nvSpPr>
          <p:cNvPr id="47" name="Rektangel 46"/>
          <p:cNvSpPr/>
          <p:nvPr/>
        </p:nvSpPr>
        <p:spPr>
          <a:xfrm>
            <a:off x="9329275" y="3272708"/>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4</a:t>
            </a:r>
            <a:endParaRPr lang="en-US" dirty="0"/>
          </a:p>
        </p:txBody>
      </p:sp>
      <p:sp>
        <p:nvSpPr>
          <p:cNvPr id="49" name="Rektangel 48"/>
          <p:cNvSpPr/>
          <p:nvPr/>
        </p:nvSpPr>
        <p:spPr>
          <a:xfrm>
            <a:off x="8242098" y="4146291"/>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50" name="Rektangel 49"/>
          <p:cNvSpPr/>
          <p:nvPr/>
        </p:nvSpPr>
        <p:spPr>
          <a:xfrm>
            <a:off x="8609298" y="4143687"/>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51" name="Rektangel 50"/>
          <p:cNvSpPr/>
          <p:nvPr/>
        </p:nvSpPr>
        <p:spPr>
          <a:xfrm>
            <a:off x="9005172" y="4143687"/>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52" name="Rektangel 51"/>
          <p:cNvSpPr/>
          <p:nvPr/>
        </p:nvSpPr>
        <p:spPr>
          <a:xfrm>
            <a:off x="9742873" y="4143498"/>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53" name="Rektangel 52"/>
          <p:cNvSpPr/>
          <p:nvPr/>
        </p:nvSpPr>
        <p:spPr>
          <a:xfrm>
            <a:off x="9353116" y="4143498"/>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54" name="Rektangel 53"/>
          <p:cNvSpPr/>
          <p:nvPr/>
        </p:nvSpPr>
        <p:spPr>
          <a:xfrm>
            <a:off x="10895555" y="2813399"/>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a:t>
            </a:r>
            <a:endParaRPr lang="en-US" dirty="0"/>
          </a:p>
        </p:txBody>
      </p:sp>
      <p:sp>
        <p:nvSpPr>
          <p:cNvPr id="55" name="Rektangel 54"/>
          <p:cNvSpPr/>
          <p:nvPr/>
        </p:nvSpPr>
        <p:spPr>
          <a:xfrm>
            <a:off x="11657558" y="2801869"/>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3</a:t>
            </a:r>
            <a:endParaRPr lang="en-US" dirty="0"/>
          </a:p>
        </p:txBody>
      </p:sp>
      <p:sp>
        <p:nvSpPr>
          <p:cNvPr id="56" name="Rektangel 55"/>
          <p:cNvSpPr/>
          <p:nvPr/>
        </p:nvSpPr>
        <p:spPr>
          <a:xfrm>
            <a:off x="10511628" y="3260538"/>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3</a:t>
            </a:r>
            <a:endParaRPr lang="en-US" dirty="0"/>
          </a:p>
        </p:txBody>
      </p:sp>
      <p:sp>
        <p:nvSpPr>
          <p:cNvPr id="57" name="Rektangel 56"/>
          <p:cNvSpPr/>
          <p:nvPr/>
        </p:nvSpPr>
        <p:spPr>
          <a:xfrm>
            <a:off x="10112736" y="3709997"/>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3</a:t>
            </a:r>
            <a:endParaRPr lang="en-US" dirty="0"/>
          </a:p>
        </p:txBody>
      </p:sp>
      <p:sp>
        <p:nvSpPr>
          <p:cNvPr id="58" name="Rektangel 57"/>
          <p:cNvSpPr/>
          <p:nvPr/>
        </p:nvSpPr>
        <p:spPr>
          <a:xfrm>
            <a:off x="10498409" y="3709997"/>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4</a:t>
            </a:r>
            <a:endParaRPr lang="en-US" dirty="0"/>
          </a:p>
        </p:txBody>
      </p:sp>
      <p:sp>
        <p:nvSpPr>
          <p:cNvPr id="59" name="Rektangel 58"/>
          <p:cNvSpPr/>
          <p:nvPr/>
        </p:nvSpPr>
        <p:spPr>
          <a:xfrm>
            <a:off x="11263800" y="3709997"/>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5</a:t>
            </a:r>
            <a:endParaRPr lang="en-US" dirty="0"/>
          </a:p>
        </p:txBody>
      </p:sp>
      <p:sp>
        <p:nvSpPr>
          <p:cNvPr id="60" name="Rektangel 59"/>
          <p:cNvSpPr/>
          <p:nvPr/>
        </p:nvSpPr>
        <p:spPr>
          <a:xfrm>
            <a:off x="11694604" y="4145132"/>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
        <p:nvSpPr>
          <p:cNvPr id="61" name="Rektangel 60"/>
          <p:cNvSpPr/>
          <p:nvPr/>
        </p:nvSpPr>
        <p:spPr>
          <a:xfrm>
            <a:off x="11294088" y="4146806"/>
            <a:ext cx="180000" cy="125362"/>
          </a:xfrm>
          <a:prstGeom prst="rect">
            <a:avLst/>
          </a:prstGeom>
          <a:solidFill>
            <a:srgbClr val="FF0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
            </a:r>
            <a:endParaRPr lang="en-US" dirty="0"/>
          </a:p>
        </p:txBody>
      </p:sp>
    </p:spTree>
    <p:extLst>
      <p:ext uri="{BB962C8B-B14F-4D97-AF65-F5344CB8AC3E}">
        <p14:creationId xmlns:p14="http://schemas.microsoft.com/office/powerpoint/2010/main" val="3819122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a:stretch>
            <a:fillRect/>
          </a:stretch>
        </p:blipFill>
        <p:spPr>
          <a:xfrm>
            <a:off x="2848397" y="3847504"/>
            <a:ext cx="6572976" cy="2739670"/>
          </a:xfrm>
          <a:prstGeom prst="rect">
            <a:avLst/>
          </a:prstGeom>
        </p:spPr>
      </p:pic>
      <p:sp>
        <p:nvSpPr>
          <p:cNvPr id="2" name="Tittel 1"/>
          <p:cNvSpPr>
            <a:spLocks noGrp="1"/>
          </p:cNvSpPr>
          <p:nvPr>
            <p:ph type="title"/>
          </p:nvPr>
        </p:nvSpPr>
        <p:spPr/>
        <p:txBody>
          <a:bodyPr/>
          <a:lstStyle/>
          <a:p>
            <a:pPr algn="ctr"/>
            <a:r>
              <a:rPr lang="nb-NO" dirty="0"/>
              <a:t>Sannsynlighet for snøskred</a:t>
            </a:r>
          </a:p>
        </p:txBody>
      </p:sp>
      <p:sp>
        <p:nvSpPr>
          <p:cNvPr id="3" name="Plassholder for innhold 2"/>
          <p:cNvSpPr>
            <a:spLocks noGrp="1"/>
          </p:cNvSpPr>
          <p:nvPr>
            <p:ph idx="1"/>
          </p:nvPr>
        </p:nvSpPr>
        <p:spPr>
          <a:xfrm>
            <a:off x="612648" y="1612740"/>
            <a:ext cx="9562982" cy="3864416"/>
          </a:xfrm>
        </p:spPr>
        <p:txBody>
          <a:bodyPr/>
          <a:lstStyle/>
          <a:p>
            <a:pPr marL="0" indent="0">
              <a:buNone/>
            </a:pPr>
            <a:r>
              <a:rPr lang="nb-NO" dirty="0"/>
              <a:t>Sannsynlighet for snøskred er en funksjon av </a:t>
            </a:r>
            <a:r>
              <a:rPr lang="nb-NO" i="1" dirty="0"/>
              <a:t>utløsbarhet</a:t>
            </a:r>
            <a:r>
              <a:rPr lang="nb-NO" dirty="0"/>
              <a:t> og </a:t>
            </a:r>
            <a:r>
              <a:rPr lang="nb-NO" i="1" dirty="0"/>
              <a:t>utbredelse</a:t>
            </a:r>
            <a:r>
              <a:rPr lang="nb-NO" dirty="0"/>
              <a:t>.</a:t>
            </a:r>
          </a:p>
          <a:p>
            <a:pPr marL="0" indent="0">
              <a:buNone/>
            </a:pPr>
            <a:r>
              <a:rPr lang="nb-NO" dirty="0"/>
              <a:t>Den angir sannsynligheten for at skred løsner av seg selv eller løses ut av en person innafor et gitt område og tidsperiode.</a:t>
            </a:r>
          </a:p>
          <a:p>
            <a:pPr marL="0" indent="0">
              <a:buNone/>
            </a:pPr>
            <a:endParaRPr lang="nb-NO" dirty="0"/>
          </a:p>
        </p:txBody>
      </p:sp>
      <p:sp>
        <p:nvSpPr>
          <p:cNvPr id="5" name="Avrundet rektangel 4"/>
          <p:cNvSpPr/>
          <p:nvPr/>
        </p:nvSpPr>
        <p:spPr>
          <a:xfrm>
            <a:off x="2638003" y="3730428"/>
            <a:ext cx="3301551" cy="295763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977546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Utløsbarhet</a:t>
            </a:r>
            <a:br>
              <a:rPr lang="nb-NO" dirty="0"/>
            </a:br>
            <a:r>
              <a:rPr lang="nb-NO" sz="2800" dirty="0"/>
              <a:t>for kunstig / naturlig utløste skred</a:t>
            </a:r>
          </a:p>
        </p:txBody>
      </p:sp>
      <p:sp>
        <p:nvSpPr>
          <p:cNvPr id="3" name="Plassholder for innhold 2"/>
          <p:cNvSpPr>
            <a:spLocks noGrp="1"/>
          </p:cNvSpPr>
          <p:nvPr>
            <p:ph idx="1"/>
          </p:nvPr>
        </p:nvSpPr>
        <p:spPr>
          <a:xfrm>
            <a:off x="838200" y="1825625"/>
            <a:ext cx="7496596" cy="4351338"/>
          </a:xfrm>
        </p:spPr>
        <p:txBody>
          <a:bodyPr/>
          <a:lstStyle/>
          <a:p>
            <a:pPr marL="0" indent="0">
              <a:buNone/>
            </a:pPr>
            <a:r>
              <a:rPr lang="nb-NO" dirty="0"/>
              <a:t>Utløsbarhet beskriver hvor lett det er å løse ut et snøskred.</a:t>
            </a:r>
          </a:p>
          <a:p>
            <a:pPr marL="0" indent="0">
              <a:buNone/>
            </a:pPr>
            <a:r>
              <a:rPr lang="nb-NO" dirty="0"/>
              <a:t>Vi skiller mellom</a:t>
            </a:r>
          </a:p>
          <a:p>
            <a:pPr>
              <a:buFontTx/>
              <a:buChar char="-"/>
            </a:pPr>
            <a:r>
              <a:rPr lang="nb-NO" dirty="0"/>
              <a:t>utløsbarhet for </a:t>
            </a:r>
            <a:r>
              <a:rPr lang="nb-NO" u="sng" dirty="0"/>
              <a:t>kunstig utløste skred</a:t>
            </a:r>
            <a:r>
              <a:rPr lang="nb-NO" dirty="0"/>
              <a:t>, der vi relaterer utløsbarheten til en enkel person og</a:t>
            </a:r>
          </a:p>
          <a:p>
            <a:pPr>
              <a:buFontTx/>
              <a:buChar char="-"/>
            </a:pPr>
            <a:r>
              <a:rPr lang="nb-NO" dirty="0"/>
              <a:t>utløsbarhet for </a:t>
            </a:r>
            <a:r>
              <a:rPr lang="nb-NO" u="sng" dirty="0"/>
              <a:t>naturlig utløste skred</a:t>
            </a:r>
            <a:r>
              <a:rPr lang="nb-NO" dirty="0"/>
              <a:t>, der vi relaterer utløsbarheten til pålagring/svekkelsen fra de gjeldene/ventete meteorologiske forholdene.</a:t>
            </a:r>
          </a:p>
          <a:p>
            <a:pPr marL="0" indent="0">
              <a:buNone/>
            </a:pPr>
            <a:endParaRPr lang="nb-NO" dirty="0"/>
          </a:p>
          <a:p>
            <a:endParaRPr lang="nb-NO" dirty="0"/>
          </a:p>
        </p:txBody>
      </p:sp>
      <p:pic>
        <p:nvPicPr>
          <p:cNvPr id="5" name="Bilde 4"/>
          <p:cNvPicPr>
            <a:picLocks noChangeAspect="1"/>
          </p:cNvPicPr>
          <p:nvPr/>
        </p:nvPicPr>
        <p:blipFill>
          <a:blip r:embed="rId2"/>
          <a:stretch>
            <a:fillRect/>
          </a:stretch>
        </p:blipFill>
        <p:spPr>
          <a:xfrm>
            <a:off x="9267825" y="1690688"/>
            <a:ext cx="2085975" cy="4371975"/>
          </a:xfrm>
          <a:prstGeom prst="rect">
            <a:avLst/>
          </a:prstGeom>
        </p:spPr>
      </p:pic>
    </p:spTree>
    <p:extLst>
      <p:ext uri="{BB962C8B-B14F-4D97-AF65-F5344CB8AC3E}">
        <p14:creationId xmlns:p14="http://schemas.microsoft.com/office/powerpoint/2010/main" val="2555094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Lett å løse ut</a:t>
            </a:r>
          </a:p>
        </p:txBody>
      </p:sp>
      <p:sp>
        <p:nvSpPr>
          <p:cNvPr id="3" name="Plassholder for innhold 2"/>
          <p:cNvSpPr>
            <a:spLocks noGrp="1"/>
          </p:cNvSpPr>
          <p:nvPr>
            <p:ph idx="1"/>
          </p:nvPr>
        </p:nvSpPr>
        <p:spPr>
          <a:xfrm>
            <a:off x="838200" y="1825625"/>
            <a:ext cx="7869382" cy="4351338"/>
          </a:xfrm>
        </p:spPr>
        <p:txBody>
          <a:bodyPr/>
          <a:lstStyle/>
          <a:p>
            <a:pPr marL="0" indent="0">
              <a:buNone/>
            </a:pPr>
            <a:r>
              <a:rPr lang="nb-NO" dirty="0"/>
              <a:t>Det finnes minst et skredproblem. En eller flere svake lag er vel utviklet. Brudd kan initieres ved liten tilleggsbelastning som fra en person/skikjører, men brudd-forplantningen er ofte begrenset.</a:t>
            </a:r>
          </a:p>
          <a:p>
            <a:pPr marL="0" indent="0">
              <a:buNone/>
            </a:pPr>
            <a:endParaRPr lang="nb-NO" i="1" dirty="0"/>
          </a:p>
          <a:p>
            <a:pPr marL="0" indent="0">
              <a:buNone/>
            </a:pPr>
            <a:r>
              <a:rPr lang="nb-NO" i="1" dirty="0"/>
              <a:t>Typiske observasjoner: Noen faretegn (</a:t>
            </a:r>
            <a:r>
              <a:rPr lang="nb-NO" i="1" dirty="0" err="1"/>
              <a:t>f.eks</a:t>
            </a:r>
            <a:r>
              <a:rPr lang="nb-NO" i="1" dirty="0"/>
              <a:t> drønn, skytende sprekker); stabilitetstester antyder instabilitet (f.eks. ECTP &lt;20).</a:t>
            </a:r>
            <a:endParaRPr lang="nb-NO" dirty="0"/>
          </a:p>
          <a:p>
            <a:pPr marL="0" indent="0">
              <a:buNone/>
            </a:pPr>
            <a:endParaRPr lang="nb-NO" dirty="0"/>
          </a:p>
        </p:txBody>
      </p:sp>
      <p:pic>
        <p:nvPicPr>
          <p:cNvPr id="4" name="Bilde 3"/>
          <p:cNvPicPr>
            <a:picLocks noChangeAspect="1"/>
          </p:cNvPicPr>
          <p:nvPr/>
        </p:nvPicPr>
        <p:blipFill>
          <a:blip r:embed="rId2"/>
          <a:stretch>
            <a:fillRect/>
          </a:stretch>
        </p:blipFill>
        <p:spPr>
          <a:xfrm>
            <a:off x="9267825" y="1690688"/>
            <a:ext cx="2085975" cy="4371975"/>
          </a:xfrm>
          <a:prstGeom prst="rect">
            <a:avLst/>
          </a:prstGeom>
        </p:spPr>
      </p:pic>
      <p:sp>
        <p:nvSpPr>
          <p:cNvPr id="5" name="Avrundet rektangel 4"/>
          <p:cNvSpPr/>
          <p:nvPr/>
        </p:nvSpPr>
        <p:spPr>
          <a:xfrm>
            <a:off x="10310812" y="4177145"/>
            <a:ext cx="921761" cy="561109"/>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13934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Moderat pålagring / svekkelse</a:t>
            </a:r>
          </a:p>
        </p:txBody>
      </p:sp>
      <p:sp>
        <p:nvSpPr>
          <p:cNvPr id="3" name="Plassholder for innhold 2"/>
          <p:cNvSpPr>
            <a:spLocks noGrp="1"/>
          </p:cNvSpPr>
          <p:nvPr>
            <p:ph idx="1"/>
          </p:nvPr>
        </p:nvSpPr>
        <p:spPr>
          <a:xfrm>
            <a:off x="838200" y="1825625"/>
            <a:ext cx="8201891" cy="4351338"/>
          </a:xfrm>
        </p:spPr>
        <p:txBody>
          <a:bodyPr>
            <a:normAutofit fontScale="77500" lnSpcReduction="20000"/>
          </a:bodyPr>
          <a:lstStyle/>
          <a:p>
            <a:pPr marL="0" indent="0">
              <a:buNone/>
            </a:pPr>
            <a:r>
              <a:rPr lang="nb-NO" dirty="0"/>
              <a:t>Flere naturlige utløste skred kan forekomme. Utløsningen skjer på grunn av</a:t>
            </a:r>
          </a:p>
          <a:p>
            <a:pPr marL="0" indent="0">
              <a:buNone/>
            </a:pPr>
            <a:endParaRPr lang="nb-NO" dirty="0"/>
          </a:p>
          <a:p>
            <a:pPr marL="514350" lvl="0" indent="-514350">
              <a:buFont typeface="+mj-lt"/>
              <a:buAutoNum type="arabicPeriod"/>
            </a:pPr>
            <a:r>
              <a:rPr lang="nb-NO" dirty="0"/>
              <a:t>moderat pålagring eller svekkelse av det eksisterende snødekke som er lett å løse ut, </a:t>
            </a:r>
          </a:p>
          <a:p>
            <a:pPr marL="514350" lvl="0" indent="-514350">
              <a:buFont typeface="+mj-lt"/>
              <a:buAutoNum type="arabicPeriod"/>
            </a:pPr>
            <a:r>
              <a:rPr lang="nb-NO" dirty="0"/>
              <a:t>moderat pålagring og dannelse av et nytt svakt lag på toppen av det eksiterende snødekke eller</a:t>
            </a:r>
          </a:p>
          <a:p>
            <a:pPr marL="514350" lvl="0" indent="-514350">
              <a:buFont typeface="+mj-lt"/>
              <a:buAutoNum type="arabicPeriod"/>
            </a:pPr>
            <a:r>
              <a:rPr lang="nb-NO" dirty="0"/>
              <a:t>stor pålagring på et eksisterende snødekke som ellers er vanskelig å løse ut.</a:t>
            </a:r>
          </a:p>
          <a:p>
            <a:pPr marL="0" indent="0">
              <a:buNone/>
            </a:pPr>
            <a:endParaRPr lang="nb-NO" i="1" dirty="0"/>
          </a:p>
          <a:p>
            <a:pPr marL="0" indent="0">
              <a:buNone/>
            </a:pPr>
            <a:r>
              <a:rPr lang="nb-NO" i="1" dirty="0"/>
              <a:t>Typiske observasjoner: moderate mengder nysnø (10-30 cm) eller kraftig snøfokk; regn; stigende temperaturer; flere naturlig utløste snøskred (typisk </a:t>
            </a:r>
            <a:r>
              <a:rPr lang="nb-NO" i="1" dirty="0" err="1"/>
              <a:t>str</a:t>
            </a:r>
            <a:r>
              <a:rPr lang="nb-NO" i="1" dirty="0"/>
              <a:t>. 1-3).</a:t>
            </a:r>
            <a:endParaRPr lang="nb-NO" dirty="0"/>
          </a:p>
          <a:p>
            <a:pPr marL="0" indent="0">
              <a:buNone/>
            </a:pPr>
            <a:endParaRPr lang="nb-NO" dirty="0"/>
          </a:p>
        </p:txBody>
      </p:sp>
      <p:pic>
        <p:nvPicPr>
          <p:cNvPr id="4" name="Bilde 3"/>
          <p:cNvPicPr>
            <a:picLocks noChangeAspect="1"/>
          </p:cNvPicPr>
          <p:nvPr/>
        </p:nvPicPr>
        <p:blipFill>
          <a:blip r:embed="rId3"/>
          <a:stretch>
            <a:fillRect/>
          </a:stretch>
        </p:blipFill>
        <p:spPr>
          <a:xfrm>
            <a:off x="9267825" y="1690688"/>
            <a:ext cx="2085975" cy="4371975"/>
          </a:xfrm>
          <a:prstGeom prst="rect">
            <a:avLst/>
          </a:prstGeom>
        </p:spPr>
      </p:pic>
      <p:sp>
        <p:nvSpPr>
          <p:cNvPr id="5" name="Avrundet rektangel 4"/>
          <p:cNvSpPr/>
          <p:nvPr/>
        </p:nvSpPr>
        <p:spPr>
          <a:xfrm>
            <a:off x="9368269" y="4177145"/>
            <a:ext cx="921761" cy="561109"/>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79381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663133" y="155027"/>
            <a:ext cx="7753353" cy="6010278"/>
          </a:xfrm>
          <a:prstGeom prst="rect">
            <a:avLst/>
          </a:prstGeom>
          <a:noFill/>
          <a:ln cap="flat">
            <a:noFill/>
          </a:ln>
        </p:spPr>
      </p:pic>
      <p:sp>
        <p:nvSpPr>
          <p:cNvPr id="3" name="TekstSylinder 6"/>
          <p:cNvSpPr txBox="1"/>
          <p:nvPr/>
        </p:nvSpPr>
        <p:spPr>
          <a:xfrm rot="16200004">
            <a:off x="-241578" y="2853806"/>
            <a:ext cx="4824538" cy="646334"/>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nb-NO" sz="3600">
                <a:solidFill>
                  <a:srgbClr val="000000"/>
                </a:solidFill>
                <a:latin typeface="Arial"/>
              </a:rPr>
              <a:t>EAWS medlemmer</a:t>
            </a:r>
          </a:p>
        </p:txBody>
      </p:sp>
    </p:spTree>
    <p:extLst>
      <p:ext uri="{BB962C8B-B14F-4D97-AF65-F5344CB8AC3E}">
        <p14:creationId xmlns:p14="http://schemas.microsoft.com/office/powerpoint/2010/main" val="1820827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37340" y="208174"/>
            <a:ext cx="10303933" cy="818667"/>
          </a:xfrm>
        </p:spPr>
        <p:txBody>
          <a:bodyPr/>
          <a:lstStyle/>
          <a:p>
            <a:r>
              <a:rPr lang="nb-NO" dirty="0"/>
              <a:t>Utbredelse</a:t>
            </a:r>
          </a:p>
        </p:txBody>
      </p:sp>
      <p:sp>
        <p:nvSpPr>
          <p:cNvPr id="3" name="Plassholder for innhold 2"/>
          <p:cNvSpPr>
            <a:spLocks noGrp="1"/>
          </p:cNvSpPr>
          <p:nvPr>
            <p:ph idx="1"/>
          </p:nvPr>
        </p:nvSpPr>
        <p:spPr>
          <a:xfrm>
            <a:off x="1118486" y="1048531"/>
            <a:ext cx="9562982" cy="3864416"/>
          </a:xfrm>
        </p:spPr>
        <p:txBody>
          <a:bodyPr>
            <a:noAutofit/>
          </a:bodyPr>
          <a:lstStyle/>
          <a:p>
            <a:pPr marL="0" indent="0">
              <a:lnSpc>
                <a:spcPct val="100000"/>
              </a:lnSpc>
              <a:buNone/>
            </a:pPr>
            <a:r>
              <a:rPr lang="nb-NO" sz="1800" b="1" dirty="0"/>
              <a:t>Få (bratte heng):</a:t>
            </a:r>
          </a:p>
          <a:p>
            <a:pPr lvl="0">
              <a:lnSpc>
                <a:spcPct val="100000"/>
              </a:lnSpc>
            </a:pPr>
            <a:r>
              <a:rPr lang="nb-NO" sz="1800" dirty="0"/>
              <a:t>Skredproblemet finnes kun i veldig få områder.</a:t>
            </a:r>
          </a:p>
          <a:p>
            <a:pPr lvl="0">
              <a:lnSpc>
                <a:spcPct val="100000"/>
              </a:lnSpc>
            </a:pPr>
            <a:r>
              <a:rPr lang="nb-NO" sz="1800" dirty="0"/>
              <a:t>Bekreftelse er sjelden og vanskelig å finne/oppdage (f.eks. få faresignaler).</a:t>
            </a:r>
          </a:p>
          <a:p>
            <a:pPr marL="0" indent="0">
              <a:lnSpc>
                <a:spcPct val="100000"/>
              </a:lnSpc>
              <a:buNone/>
            </a:pPr>
            <a:r>
              <a:rPr lang="nb-NO" sz="1800" b="1" dirty="0"/>
              <a:t>Noen (bratte heng):</a:t>
            </a:r>
          </a:p>
          <a:p>
            <a:pPr lvl="0">
              <a:lnSpc>
                <a:spcPct val="100000"/>
              </a:lnSpc>
            </a:pPr>
            <a:r>
              <a:rPr lang="nb-NO" sz="1800" dirty="0"/>
              <a:t>Skredproblemet finnes i deler av terrenget. Faresoner (som bak rygger, i forsenkninger) kan ofte spesifiseres i varslingsteksten.</a:t>
            </a:r>
          </a:p>
          <a:p>
            <a:pPr lvl="0">
              <a:lnSpc>
                <a:spcPct val="100000"/>
              </a:lnSpc>
            </a:pPr>
            <a:r>
              <a:rPr lang="nb-NO" sz="1800" dirty="0"/>
              <a:t>Bekreftelse finnes, men er ikke alltid åpenbare (f.eks. faresignaler kan forekomme).</a:t>
            </a:r>
          </a:p>
          <a:p>
            <a:pPr lvl="0">
              <a:lnSpc>
                <a:spcPct val="100000"/>
              </a:lnSpc>
            </a:pPr>
            <a:r>
              <a:rPr lang="nb-NO" sz="1800" dirty="0"/>
              <a:t>Beskrivelsen for hverken </a:t>
            </a:r>
            <a:r>
              <a:rPr lang="nb-NO" sz="1800" i="1" dirty="0"/>
              <a:t>få</a:t>
            </a:r>
            <a:r>
              <a:rPr lang="nb-NO" sz="1800" dirty="0"/>
              <a:t> eller </a:t>
            </a:r>
            <a:r>
              <a:rPr lang="nb-NO" sz="1800" i="1" dirty="0"/>
              <a:t>mange</a:t>
            </a:r>
            <a:r>
              <a:rPr lang="nb-NO" sz="1800" dirty="0"/>
              <a:t> passer.</a:t>
            </a:r>
          </a:p>
          <a:p>
            <a:pPr marL="0" indent="0">
              <a:lnSpc>
                <a:spcPct val="100000"/>
              </a:lnSpc>
              <a:buNone/>
            </a:pPr>
            <a:r>
              <a:rPr lang="nb-NO" sz="1800" b="1" dirty="0"/>
              <a:t>Mange (bratte heng):</a:t>
            </a:r>
          </a:p>
          <a:p>
            <a:pPr lvl="0">
              <a:lnSpc>
                <a:spcPct val="100000"/>
              </a:lnSpc>
            </a:pPr>
            <a:r>
              <a:rPr lang="nb-NO" sz="1800" dirty="0"/>
              <a:t>Skredproblemet finnes over store deler av terrenget. </a:t>
            </a:r>
          </a:p>
          <a:p>
            <a:pPr lvl="0">
              <a:lnSpc>
                <a:spcPct val="100000"/>
              </a:lnSpc>
            </a:pPr>
            <a:r>
              <a:rPr lang="nb-NO" sz="1800" dirty="0"/>
              <a:t>Bekreftelse er enkelt å finne mange steder (f.eks. åpenbare og mange faresignaler).</a:t>
            </a:r>
          </a:p>
        </p:txBody>
      </p:sp>
    </p:spTree>
    <p:extLst>
      <p:ext uri="{BB962C8B-B14F-4D97-AF65-F5344CB8AC3E}">
        <p14:creationId xmlns:p14="http://schemas.microsoft.com/office/powerpoint/2010/main" val="2106737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pPr algn="ctr"/>
            <a:r>
              <a:rPr lang="nb-NO" dirty="0"/>
              <a:t>«Bekreftelse»</a:t>
            </a:r>
          </a:p>
        </p:txBody>
      </p:sp>
      <p:pic>
        <p:nvPicPr>
          <p:cNvPr id="5124" name="Picture 4" descr="https://api.nve.no/hydrology/regobs/v3.2.0/Image/medium/749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042" y="1635439"/>
            <a:ext cx="216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api.nve.no/hydrology/regobs/v3.2.0/Image/large/748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25" y="3483404"/>
            <a:ext cx="2077042" cy="27684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api.nve.no/hydrology/regobs/v3.2.0/Image/large/749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0477" y="3250673"/>
            <a:ext cx="1806945" cy="2408400"/>
          </a:xfrm>
          <a:prstGeom prst="rect">
            <a:avLst/>
          </a:prstGeom>
          <a:noFill/>
          <a:extLst>
            <a:ext uri="{909E8E84-426E-40DD-AFC4-6F175D3DCCD1}">
              <a14:hiddenFill xmlns:a14="http://schemas.microsoft.com/office/drawing/2010/main">
                <a:solidFill>
                  <a:srgbClr val="FFFFFF"/>
                </a:solidFill>
              </a14:hiddenFill>
            </a:ext>
          </a:extLst>
        </p:spPr>
      </p:pic>
      <p:sp>
        <p:nvSpPr>
          <p:cNvPr id="5" name="Avrundet rektangel 4"/>
          <p:cNvSpPr/>
          <p:nvPr/>
        </p:nvSpPr>
        <p:spPr>
          <a:xfrm>
            <a:off x="210393" y="1440382"/>
            <a:ext cx="5389296" cy="52476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8"/>
          <p:cNvSpPr/>
          <p:nvPr/>
        </p:nvSpPr>
        <p:spPr>
          <a:xfrm>
            <a:off x="6447799" y="1440381"/>
            <a:ext cx="5389296" cy="52476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p:cNvPicPr>
            <a:picLocks noChangeAspect="1"/>
          </p:cNvPicPr>
          <p:nvPr/>
        </p:nvPicPr>
        <p:blipFill>
          <a:blip r:embed="rId5"/>
          <a:stretch>
            <a:fillRect/>
          </a:stretch>
        </p:blipFill>
        <p:spPr>
          <a:xfrm>
            <a:off x="6734857" y="2230073"/>
            <a:ext cx="4810125" cy="3429000"/>
          </a:xfrm>
          <a:prstGeom prst="rect">
            <a:avLst/>
          </a:prstGeom>
        </p:spPr>
      </p:pic>
    </p:spTree>
    <p:extLst>
      <p:ext uri="{BB962C8B-B14F-4D97-AF65-F5344CB8AC3E}">
        <p14:creationId xmlns:p14="http://schemas.microsoft.com/office/powerpoint/2010/main" val="3408834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985"/>
            <a:ext cx="10515600" cy="1325563"/>
          </a:xfrm>
        </p:spPr>
        <p:txBody>
          <a:bodyPr/>
          <a:lstStyle/>
          <a:p>
            <a:pPr algn="ctr"/>
            <a:r>
              <a:rPr lang="nb-NO" dirty="0"/>
              <a:t>Utbredelse</a:t>
            </a:r>
          </a:p>
        </p:txBody>
      </p:sp>
      <p:sp>
        <p:nvSpPr>
          <p:cNvPr id="3" name="Plassholder for innhold 2"/>
          <p:cNvSpPr>
            <a:spLocks noGrp="1"/>
          </p:cNvSpPr>
          <p:nvPr>
            <p:ph idx="1"/>
          </p:nvPr>
        </p:nvSpPr>
        <p:spPr>
          <a:xfrm>
            <a:off x="533401" y="1383739"/>
            <a:ext cx="5077690" cy="5357190"/>
          </a:xfrm>
        </p:spPr>
        <p:txBody>
          <a:bodyPr>
            <a:normAutofit/>
          </a:bodyPr>
          <a:lstStyle/>
          <a:p>
            <a:pPr marL="0" indent="0">
              <a:lnSpc>
                <a:spcPct val="150000"/>
              </a:lnSpc>
              <a:buNone/>
            </a:pPr>
            <a:r>
              <a:rPr lang="nb-NO" dirty="0"/>
              <a:t>Utbredelsen gjelder for en region eller sub-region som er representativt for forskjellige typer terreng og alle himmelretninger (minst 100 km</a:t>
            </a:r>
            <a:r>
              <a:rPr lang="nb-NO" baseline="30000" dirty="0"/>
              <a:t>2</a:t>
            </a:r>
            <a:r>
              <a:rPr lang="nb-NO" dirty="0"/>
              <a:t>).</a:t>
            </a:r>
          </a:p>
          <a:p>
            <a:pPr marL="0" indent="0">
              <a:buNone/>
            </a:pPr>
            <a:endParaRPr lang="nb-NO" dirty="0"/>
          </a:p>
        </p:txBody>
      </p:sp>
      <p:pic>
        <p:nvPicPr>
          <p:cNvPr id="9" name="Bilde 8"/>
          <p:cNvPicPr>
            <a:picLocks noChangeAspect="1"/>
          </p:cNvPicPr>
          <p:nvPr/>
        </p:nvPicPr>
        <p:blipFill>
          <a:blip r:embed="rId2"/>
          <a:stretch>
            <a:fillRect/>
          </a:stretch>
        </p:blipFill>
        <p:spPr>
          <a:xfrm>
            <a:off x="5611091" y="1352281"/>
            <a:ext cx="6580909" cy="5388648"/>
          </a:xfrm>
          <a:prstGeom prst="rect">
            <a:avLst/>
          </a:prstGeom>
        </p:spPr>
      </p:pic>
      <p:sp>
        <p:nvSpPr>
          <p:cNvPr id="10" name="Ellipse 9"/>
          <p:cNvSpPr/>
          <p:nvPr/>
        </p:nvSpPr>
        <p:spPr>
          <a:xfrm>
            <a:off x="8307545" y="2597727"/>
            <a:ext cx="594000" cy="59228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26940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985"/>
            <a:ext cx="10515600" cy="1325563"/>
          </a:xfrm>
        </p:spPr>
        <p:txBody>
          <a:bodyPr/>
          <a:lstStyle/>
          <a:p>
            <a:pPr algn="ctr"/>
            <a:r>
              <a:rPr lang="nb-NO" dirty="0"/>
              <a:t>Utbredelse</a:t>
            </a:r>
          </a:p>
        </p:txBody>
      </p:sp>
      <p:sp>
        <p:nvSpPr>
          <p:cNvPr id="3" name="Plassholder for innhold 2"/>
          <p:cNvSpPr>
            <a:spLocks noGrp="1"/>
          </p:cNvSpPr>
          <p:nvPr>
            <p:ph idx="1"/>
          </p:nvPr>
        </p:nvSpPr>
        <p:spPr>
          <a:xfrm>
            <a:off x="533401" y="1383739"/>
            <a:ext cx="5077690" cy="5357190"/>
          </a:xfrm>
        </p:spPr>
        <p:txBody>
          <a:bodyPr>
            <a:normAutofit/>
          </a:bodyPr>
          <a:lstStyle/>
          <a:p>
            <a:pPr marL="0" indent="0">
              <a:buNone/>
            </a:pPr>
            <a:endParaRPr lang="nb-NO" dirty="0"/>
          </a:p>
          <a:p>
            <a:pPr marL="0" indent="0">
              <a:buNone/>
            </a:pPr>
            <a:endParaRPr lang="nb-NO" dirty="0"/>
          </a:p>
          <a:p>
            <a:pPr marL="0" indent="0">
              <a:lnSpc>
                <a:spcPct val="150000"/>
              </a:lnSpc>
              <a:buNone/>
            </a:pPr>
            <a:r>
              <a:rPr lang="nb-NO" dirty="0"/>
              <a:t>Angitt himmelretning og høyde indikerer kun fordeling av faresonene. </a:t>
            </a:r>
          </a:p>
        </p:txBody>
      </p:sp>
      <p:pic>
        <p:nvPicPr>
          <p:cNvPr id="7" name="Picture 2" descr="Eksposisj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420" y="4344055"/>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8" name="Høyrepil med hakk 7"/>
          <p:cNvSpPr/>
          <p:nvPr/>
        </p:nvSpPr>
        <p:spPr>
          <a:xfrm>
            <a:off x="964649" y="4505331"/>
            <a:ext cx="2263185" cy="629949"/>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b-NO" dirty="0"/>
              <a:t>Fordelingsdiagram</a:t>
            </a:r>
          </a:p>
        </p:txBody>
      </p:sp>
      <p:pic>
        <p:nvPicPr>
          <p:cNvPr id="9" name="Bilde 8"/>
          <p:cNvPicPr>
            <a:picLocks noChangeAspect="1"/>
          </p:cNvPicPr>
          <p:nvPr/>
        </p:nvPicPr>
        <p:blipFill>
          <a:blip r:embed="rId3"/>
          <a:stretch>
            <a:fillRect/>
          </a:stretch>
        </p:blipFill>
        <p:spPr>
          <a:xfrm>
            <a:off x="5611091" y="1352281"/>
            <a:ext cx="6580909" cy="5388648"/>
          </a:xfrm>
          <a:prstGeom prst="rect">
            <a:avLst/>
          </a:prstGeom>
        </p:spPr>
      </p:pic>
      <p:sp>
        <p:nvSpPr>
          <p:cNvPr id="10" name="Ellipse 9"/>
          <p:cNvSpPr/>
          <p:nvPr/>
        </p:nvSpPr>
        <p:spPr>
          <a:xfrm>
            <a:off x="8307545" y="2597727"/>
            <a:ext cx="594000" cy="59228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77034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stretch>
            <a:fillRect/>
          </a:stretch>
        </p:blipFill>
        <p:spPr>
          <a:xfrm>
            <a:off x="4396090" y="0"/>
            <a:ext cx="7795910" cy="6858000"/>
          </a:xfrm>
          <a:prstGeom prst="rect">
            <a:avLst/>
          </a:prstGeom>
        </p:spPr>
      </p:pic>
      <p:sp>
        <p:nvSpPr>
          <p:cNvPr id="5" name="Tittel 1"/>
          <p:cNvSpPr txBox="1">
            <a:spLocks/>
          </p:cNvSpPr>
          <p:nvPr/>
        </p:nvSpPr>
        <p:spPr>
          <a:xfrm>
            <a:off x="176169" y="2046560"/>
            <a:ext cx="4018325" cy="316264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err="1"/>
              <a:t>Ringen</a:t>
            </a:r>
            <a:r>
              <a:rPr lang="en-US" sz="2000" dirty="0"/>
              <a:t> </a:t>
            </a:r>
            <a:r>
              <a:rPr lang="en-US" sz="2000" dirty="0" err="1"/>
              <a:t>er</a:t>
            </a:r>
            <a:r>
              <a:rPr lang="en-US" sz="2000" dirty="0"/>
              <a:t> 100 km</a:t>
            </a:r>
            <a:r>
              <a:rPr lang="en-US" sz="2000" baseline="30000" dirty="0"/>
              <a:t>2</a:t>
            </a:r>
            <a:r>
              <a:rPr lang="en-US" sz="2000" dirty="0"/>
              <a:t> </a:t>
            </a:r>
            <a:r>
              <a:rPr lang="en-US" sz="2000" dirty="0" err="1"/>
              <a:t>stor</a:t>
            </a:r>
            <a:br>
              <a:rPr lang="en-US" sz="2000" dirty="0"/>
            </a:br>
            <a:br>
              <a:rPr lang="en-US" sz="2000" dirty="0"/>
            </a:br>
            <a:r>
              <a:rPr lang="en-US" sz="2000" dirty="0" err="1"/>
              <a:t>Gult</a:t>
            </a:r>
            <a:r>
              <a:rPr lang="en-US" sz="2000" dirty="0"/>
              <a:t> </a:t>
            </a:r>
            <a:r>
              <a:rPr lang="en-US" sz="2000" dirty="0" err="1"/>
              <a:t>og</a:t>
            </a:r>
            <a:r>
              <a:rPr lang="en-US" sz="2000" dirty="0"/>
              <a:t> </a:t>
            </a:r>
            <a:r>
              <a:rPr lang="en-US" sz="2000" dirty="0" err="1"/>
              <a:t>rødt</a:t>
            </a:r>
            <a:r>
              <a:rPr lang="en-US" sz="2000" dirty="0"/>
              <a:t> </a:t>
            </a:r>
            <a:r>
              <a:rPr lang="en-US" sz="2000" dirty="0" err="1"/>
              <a:t>er</a:t>
            </a:r>
            <a:r>
              <a:rPr lang="en-US" sz="2000" dirty="0"/>
              <a:t> </a:t>
            </a:r>
            <a:r>
              <a:rPr lang="en-US" sz="2000" dirty="0" err="1"/>
              <a:t>terreng</a:t>
            </a:r>
            <a:r>
              <a:rPr lang="en-US" sz="2000" dirty="0"/>
              <a:t> over 30 grader (</a:t>
            </a:r>
            <a:r>
              <a:rPr lang="en-US" sz="2000" dirty="0" err="1"/>
              <a:t>løsneområder</a:t>
            </a:r>
            <a:r>
              <a:rPr lang="en-US" sz="2000" dirty="0"/>
              <a:t>)</a:t>
            </a:r>
          </a:p>
        </p:txBody>
      </p:sp>
    </p:spTree>
    <p:extLst>
      <p:ext uri="{BB962C8B-B14F-4D97-AF65-F5344CB8AC3E}">
        <p14:creationId xmlns:p14="http://schemas.microsoft.com/office/powerpoint/2010/main" val="4181674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mmeringspunkt 2"/>
          <p:cNvSpPr/>
          <p:nvPr/>
        </p:nvSpPr>
        <p:spPr>
          <a:xfrm>
            <a:off x="2824315" y="3407095"/>
            <a:ext cx="2880000" cy="2880000"/>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lipse 4"/>
          <p:cNvSpPr/>
          <p:nvPr/>
        </p:nvSpPr>
        <p:spPr>
          <a:xfrm>
            <a:off x="3193026" y="4454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e 5"/>
          <p:cNvSpPr/>
          <p:nvPr/>
        </p:nvSpPr>
        <p:spPr>
          <a:xfrm>
            <a:off x="3407826" y="440998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p:nvSpPr>
        <p:spPr>
          <a:xfrm>
            <a:off x="3313666" y="495567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3498582" y="471275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3086574" y="541041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p:cNvSpPr/>
          <p:nvPr/>
        </p:nvSpPr>
        <p:spPr>
          <a:xfrm>
            <a:off x="4062427" y="4073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p:cNvSpPr/>
          <p:nvPr/>
        </p:nvSpPr>
        <p:spPr>
          <a:xfrm>
            <a:off x="4107426" y="536863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a:off x="2996574" y="518710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3201155" y="470126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4999704" y="448372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a:off x="3594253" y="514494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p:cNvSpPr/>
          <p:nvPr/>
        </p:nvSpPr>
        <p:spPr>
          <a:xfrm>
            <a:off x="2901848" y="488439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p:cNvSpPr/>
          <p:nvPr/>
        </p:nvSpPr>
        <p:spPr>
          <a:xfrm>
            <a:off x="4910459" y="584795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e 17"/>
          <p:cNvSpPr/>
          <p:nvPr/>
        </p:nvSpPr>
        <p:spPr>
          <a:xfrm>
            <a:off x="3983391" y="486718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p:cNvSpPr/>
          <p:nvPr/>
        </p:nvSpPr>
        <p:spPr>
          <a:xfrm>
            <a:off x="4061673" y="441981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3156155" y="416909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3684253" y="5673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a:off x="3375871" y="541287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e 22"/>
          <p:cNvSpPr/>
          <p:nvPr/>
        </p:nvSpPr>
        <p:spPr>
          <a:xfrm>
            <a:off x="5331543" y="537600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p:cNvSpPr/>
          <p:nvPr/>
        </p:nvSpPr>
        <p:spPr>
          <a:xfrm>
            <a:off x="3729253" y="444439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mmeringspunkt 24"/>
          <p:cNvSpPr/>
          <p:nvPr/>
        </p:nvSpPr>
        <p:spPr>
          <a:xfrm>
            <a:off x="6437951" y="3407095"/>
            <a:ext cx="2880000" cy="2880000"/>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e 25"/>
          <p:cNvSpPr/>
          <p:nvPr/>
        </p:nvSpPr>
        <p:spPr>
          <a:xfrm>
            <a:off x="6806662" y="4454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e 26"/>
          <p:cNvSpPr/>
          <p:nvPr/>
        </p:nvSpPr>
        <p:spPr>
          <a:xfrm>
            <a:off x="7342889" y="3741390"/>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e 27"/>
          <p:cNvSpPr/>
          <p:nvPr/>
        </p:nvSpPr>
        <p:spPr>
          <a:xfrm>
            <a:off x="7339120" y="4911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e 28"/>
          <p:cNvSpPr/>
          <p:nvPr/>
        </p:nvSpPr>
        <p:spPr>
          <a:xfrm>
            <a:off x="8070863" y="384997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lipse 29"/>
          <p:cNvSpPr/>
          <p:nvPr/>
        </p:nvSpPr>
        <p:spPr>
          <a:xfrm>
            <a:off x="7590506" y="593644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lipse 30"/>
          <p:cNvSpPr/>
          <p:nvPr/>
        </p:nvSpPr>
        <p:spPr>
          <a:xfrm>
            <a:off x="7676063" y="4073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e 31"/>
          <p:cNvSpPr/>
          <p:nvPr/>
        </p:nvSpPr>
        <p:spPr>
          <a:xfrm>
            <a:off x="7721062" y="536863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8420663" y="491880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llipse 33"/>
          <p:cNvSpPr/>
          <p:nvPr/>
        </p:nvSpPr>
        <p:spPr>
          <a:xfrm>
            <a:off x="8025863" y="5673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lipse 34"/>
          <p:cNvSpPr/>
          <p:nvPr/>
        </p:nvSpPr>
        <p:spPr>
          <a:xfrm>
            <a:off x="8613340" y="448372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e 35"/>
          <p:cNvSpPr/>
          <p:nvPr/>
        </p:nvSpPr>
        <p:spPr>
          <a:xfrm>
            <a:off x="7970170" y="510070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llipse 36"/>
          <p:cNvSpPr/>
          <p:nvPr/>
        </p:nvSpPr>
        <p:spPr>
          <a:xfrm>
            <a:off x="8824306" y="484709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lipse 37"/>
          <p:cNvSpPr/>
          <p:nvPr/>
        </p:nvSpPr>
        <p:spPr>
          <a:xfrm>
            <a:off x="8524095" y="584795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lipse 38"/>
          <p:cNvSpPr/>
          <p:nvPr/>
        </p:nvSpPr>
        <p:spPr>
          <a:xfrm>
            <a:off x="8163224" y="466850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e 39"/>
          <p:cNvSpPr/>
          <p:nvPr/>
        </p:nvSpPr>
        <p:spPr>
          <a:xfrm>
            <a:off x="7675309" y="441981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lipse 40"/>
          <p:cNvSpPr/>
          <p:nvPr/>
        </p:nvSpPr>
        <p:spPr>
          <a:xfrm>
            <a:off x="6769791" y="416909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lipse 41"/>
          <p:cNvSpPr/>
          <p:nvPr/>
        </p:nvSpPr>
        <p:spPr>
          <a:xfrm>
            <a:off x="7297889" y="5673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llipse 42"/>
          <p:cNvSpPr/>
          <p:nvPr/>
        </p:nvSpPr>
        <p:spPr>
          <a:xfrm>
            <a:off x="6947954" y="4918804"/>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e 43"/>
          <p:cNvSpPr/>
          <p:nvPr/>
        </p:nvSpPr>
        <p:spPr>
          <a:xfrm>
            <a:off x="8945179" y="537600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llipse 44"/>
          <p:cNvSpPr/>
          <p:nvPr/>
        </p:nvSpPr>
        <p:spPr>
          <a:xfrm>
            <a:off x="7342889" y="444439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p:txBody>
          <a:bodyPr/>
          <a:lstStyle/>
          <a:p>
            <a:pPr algn="ctr"/>
            <a:r>
              <a:rPr lang="nb-NO" dirty="0"/>
              <a:t>Utbredelse: bruk av utsatt sektor</a:t>
            </a:r>
          </a:p>
        </p:txBody>
      </p:sp>
    </p:spTree>
    <p:extLst>
      <p:ext uri="{BB962C8B-B14F-4D97-AF65-F5344CB8AC3E}">
        <p14:creationId xmlns:p14="http://schemas.microsoft.com/office/powerpoint/2010/main" val="984001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mmeringspunkt 2"/>
          <p:cNvSpPr/>
          <p:nvPr/>
        </p:nvSpPr>
        <p:spPr>
          <a:xfrm>
            <a:off x="2824315" y="3407095"/>
            <a:ext cx="2880000" cy="2880000"/>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lipse 4"/>
          <p:cNvSpPr/>
          <p:nvPr/>
        </p:nvSpPr>
        <p:spPr>
          <a:xfrm>
            <a:off x="3193026" y="4454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e 5"/>
          <p:cNvSpPr/>
          <p:nvPr/>
        </p:nvSpPr>
        <p:spPr>
          <a:xfrm>
            <a:off x="3407826" y="440998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p:nvSpPr>
        <p:spPr>
          <a:xfrm>
            <a:off x="3313666" y="495567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3498582" y="471275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3086574" y="541041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p:cNvSpPr/>
          <p:nvPr/>
        </p:nvSpPr>
        <p:spPr>
          <a:xfrm>
            <a:off x="4062427" y="4073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p:cNvSpPr/>
          <p:nvPr/>
        </p:nvSpPr>
        <p:spPr>
          <a:xfrm>
            <a:off x="4107426" y="536863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a:off x="2996574" y="518710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3201155" y="470126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4999704" y="448372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a:off x="3594253" y="514494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p:cNvSpPr/>
          <p:nvPr/>
        </p:nvSpPr>
        <p:spPr>
          <a:xfrm>
            <a:off x="2901848" y="488439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p:cNvSpPr/>
          <p:nvPr/>
        </p:nvSpPr>
        <p:spPr>
          <a:xfrm>
            <a:off x="4910459" y="584795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e 17"/>
          <p:cNvSpPr/>
          <p:nvPr/>
        </p:nvSpPr>
        <p:spPr>
          <a:xfrm>
            <a:off x="3983391" y="486718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p:cNvSpPr/>
          <p:nvPr/>
        </p:nvSpPr>
        <p:spPr>
          <a:xfrm>
            <a:off x="4061673" y="441981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3156155" y="416909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3684253" y="5673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a:off x="3375871" y="541287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e 22"/>
          <p:cNvSpPr/>
          <p:nvPr/>
        </p:nvSpPr>
        <p:spPr>
          <a:xfrm>
            <a:off x="5331543" y="537600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p:cNvSpPr/>
          <p:nvPr/>
        </p:nvSpPr>
        <p:spPr>
          <a:xfrm>
            <a:off x="3729253" y="444439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mmeringspunkt 24"/>
          <p:cNvSpPr/>
          <p:nvPr/>
        </p:nvSpPr>
        <p:spPr>
          <a:xfrm>
            <a:off x="6437951" y="3407095"/>
            <a:ext cx="2880000" cy="2880000"/>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e 25"/>
          <p:cNvSpPr/>
          <p:nvPr/>
        </p:nvSpPr>
        <p:spPr>
          <a:xfrm>
            <a:off x="6806662" y="4454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e 26"/>
          <p:cNvSpPr/>
          <p:nvPr/>
        </p:nvSpPr>
        <p:spPr>
          <a:xfrm>
            <a:off x="7342889" y="3741390"/>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e 27"/>
          <p:cNvSpPr/>
          <p:nvPr/>
        </p:nvSpPr>
        <p:spPr>
          <a:xfrm>
            <a:off x="7339120" y="4911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e 28"/>
          <p:cNvSpPr/>
          <p:nvPr/>
        </p:nvSpPr>
        <p:spPr>
          <a:xfrm>
            <a:off x="8070863" y="384997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lipse 29"/>
          <p:cNvSpPr/>
          <p:nvPr/>
        </p:nvSpPr>
        <p:spPr>
          <a:xfrm>
            <a:off x="7590506" y="593644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lipse 30"/>
          <p:cNvSpPr/>
          <p:nvPr/>
        </p:nvSpPr>
        <p:spPr>
          <a:xfrm>
            <a:off x="7676063" y="4073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e 31"/>
          <p:cNvSpPr/>
          <p:nvPr/>
        </p:nvSpPr>
        <p:spPr>
          <a:xfrm>
            <a:off x="7721062" y="536863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8420663" y="491880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llipse 33"/>
          <p:cNvSpPr/>
          <p:nvPr/>
        </p:nvSpPr>
        <p:spPr>
          <a:xfrm>
            <a:off x="8025863" y="5673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lipse 34"/>
          <p:cNvSpPr/>
          <p:nvPr/>
        </p:nvSpPr>
        <p:spPr>
          <a:xfrm>
            <a:off x="8613340" y="448372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e 35"/>
          <p:cNvSpPr/>
          <p:nvPr/>
        </p:nvSpPr>
        <p:spPr>
          <a:xfrm>
            <a:off x="7970170" y="510070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llipse 36"/>
          <p:cNvSpPr/>
          <p:nvPr/>
        </p:nvSpPr>
        <p:spPr>
          <a:xfrm>
            <a:off x="8824306" y="484709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lipse 37"/>
          <p:cNvSpPr/>
          <p:nvPr/>
        </p:nvSpPr>
        <p:spPr>
          <a:xfrm>
            <a:off x="8524095" y="584795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lipse 38"/>
          <p:cNvSpPr/>
          <p:nvPr/>
        </p:nvSpPr>
        <p:spPr>
          <a:xfrm>
            <a:off x="8163224" y="466850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e 39"/>
          <p:cNvSpPr/>
          <p:nvPr/>
        </p:nvSpPr>
        <p:spPr>
          <a:xfrm>
            <a:off x="7675309" y="441981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lipse 40"/>
          <p:cNvSpPr/>
          <p:nvPr/>
        </p:nvSpPr>
        <p:spPr>
          <a:xfrm>
            <a:off x="6769791" y="416909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lipse 41"/>
          <p:cNvSpPr/>
          <p:nvPr/>
        </p:nvSpPr>
        <p:spPr>
          <a:xfrm>
            <a:off x="7297889" y="5673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llipse 42"/>
          <p:cNvSpPr/>
          <p:nvPr/>
        </p:nvSpPr>
        <p:spPr>
          <a:xfrm>
            <a:off x="6947954" y="4918804"/>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e 43"/>
          <p:cNvSpPr/>
          <p:nvPr/>
        </p:nvSpPr>
        <p:spPr>
          <a:xfrm>
            <a:off x="8945179" y="537600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llipse 44"/>
          <p:cNvSpPr/>
          <p:nvPr/>
        </p:nvSpPr>
        <p:spPr>
          <a:xfrm>
            <a:off x="7342889" y="444439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kstSylinder 48"/>
          <p:cNvSpPr txBox="1"/>
          <p:nvPr/>
        </p:nvSpPr>
        <p:spPr>
          <a:xfrm>
            <a:off x="3283027" y="1877553"/>
            <a:ext cx="1979901" cy="369332"/>
          </a:xfrm>
          <a:prstGeom prst="rect">
            <a:avLst/>
          </a:prstGeom>
          <a:noFill/>
        </p:spPr>
        <p:txBody>
          <a:bodyPr wrap="none" rtlCol="0">
            <a:spAutoFit/>
          </a:bodyPr>
          <a:lstStyle/>
          <a:p>
            <a:r>
              <a:rPr lang="en-US" dirty="0"/>
              <a:t>Mange </a:t>
            </a:r>
            <a:r>
              <a:rPr lang="en-US" dirty="0" err="1"/>
              <a:t>bratte</a:t>
            </a:r>
            <a:r>
              <a:rPr lang="en-US" dirty="0"/>
              <a:t> </a:t>
            </a:r>
            <a:r>
              <a:rPr lang="en-US" dirty="0" err="1"/>
              <a:t>heng</a:t>
            </a:r>
            <a:endParaRPr lang="en-US" dirty="0"/>
          </a:p>
        </p:txBody>
      </p:sp>
      <p:sp>
        <p:nvSpPr>
          <p:cNvPr id="52" name="TekstSylinder 51"/>
          <p:cNvSpPr txBox="1"/>
          <p:nvPr/>
        </p:nvSpPr>
        <p:spPr>
          <a:xfrm>
            <a:off x="6888001" y="1876998"/>
            <a:ext cx="1979901" cy="369332"/>
          </a:xfrm>
          <a:prstGeom prst="rect">
            <a:avLst/>
          </a:prstGeom>
          <a:noFill/>
        </p:spPr>
        <p:txBody>
          <a:bodyPr wrap="none" rtlCol="0">
            <a:spAutoFit/>
          </a:bodyPr>
          <a:lstStyle/>
          <a:p>
            <a:r>
              <a:rPr lang="en-US" dirty="0"/>
              <a:t>Mange </a:t>
            </a:r>
            <a:r>
              <a:rPr lang="en-US" dirty="0" err="1"/>
              <a:t>bratte</a:t>
            </a:r>
            <a:r>
              <a:rPr lang="en-US" dirty="0"/>
              <a:t> </a:t>
            </a:r>
            <a:r>
              <a:rPr lang="en-US" dirty="0" err="1"/>
              <a:t>heng</a:t>
            </a:r>
            <a:endParaRPr lang="en-US" dirty="0"/>
          </a:p>
        </p:txBody>
      </p:sp>
      <p:sp>
        <p:nvSpPr>
          <p:cNvPr id="2" name="Tittel 1"/>
          <p:cNvSpPr>
            <a:spLocks noGrp="1"/>
          </p:cNvSpPr>
          <p:nvPr>
            <p:ph type="title"/>
          </p:nvPr>
        </p:nvSpPr>
        <p:spPr/>
        <p:txBody>
          <a:bodyPr/>
          <a:lstStyle/>
          <a:p>
            <a:pPr algn="ctr"/>
            <a:r>
              <a:rPr lang="nb-NO" dirty="0"/>
              <a:t>Utbredelse: bruk av utsatt sektor</a:t>
            </a:r>
          </a:p>
        </p:txBody>
      </p:sp>
    </p:spTree>
    <p:extLst>
      <p:ext uri="{BB962C8B-B14F-4D97-AF65-F5344CB8AC3E}">
        <p14:creationId xmlns:p14="http://schemas.microsoft.com/office/powerpoint/2010/main" val="981987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mmeringspunkt 2"/>
          <p:cNvSpPr/>
          <p:nvPr/>
        </p:nvSpPr>
        <p:spPr>
          <a:xfrm>
            <a:off x="2824315" y="3407095"/>
            <a:ext cx="2880000" cy="2880000"/>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lipse 4"/>
          <p:cNvSpPr/>
          <p:nvPr/>
        </p:nvSpPr>
        <p:spPr>
          <a:xfrm>
            <a:off x="3193026" y="4454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e 5"/>
          <p:cNvSpPr/>
          <p:nvPr/>
        </p:nvSpPr>
        <p:spPr>
          <a:xfrm>
            <a:off x="3407826" y="440998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p:nvSpPr>
        <p:spPr>
          <a:xfrm>
            <a:off x="3313666" y="495567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3498582" y="471275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3086574" y="541041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p:cNvSpPr/>
          <p:nvPr/>
        </p:nvSpPr>
        <p:spPr>
          <a:xfrm>
            <a:off x="4062427" y="4073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p:cNvSpPr/>
          <p:nvPr/>
        </p:nvSpPr>
        <p:spPr>
          <a:xfrm>
            <a:off x="4107426" y="536863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a:off x="2996574" y="518710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3201155" y="470126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4999704" y="448372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a:off x="3594253" y="514494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p:cNvSpPr/>
          <p:nvPr/>
        </p:nvSpPr>
        <p:spPr>
          <a:xfrm>
            <a:off x="2901848" y="488439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p:cNvSpPr/>
          <p:nvPr/>
        </p:nvSpPr>
        <p:spPr>
          <a:xfrm>
            <a:off x="4910459" y="584795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e 17"/>
          <p:cNvSpPr/>
          <p:nvPr/>
        </p:nvSpPr>
        <p:spPr>
          <a:xfrm>
            <a:off x="3983391" y="486718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p:cNvSpPr/>
          <p:nvPr/>
        </p:nvSpPr>
        <p:spPr>
          <a:xfrm>
            <a:off x="4061673" y="441981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3156155" y="416909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3684253" y="5673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a:off x="3375871" y="541287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e 22"/>
          <p:cNvSpPr/>
          <p:nvPr/>
        </p:nvSpPr>
        <p:spPr>
          <a:xfrm>
            <a:off x="5331543" y="537600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p:cNvSpPr/>
          <p:nvPr/>
        </p:nvSpPr>
        <p:spPr>
          <a:xfrm>
            <a:off x="3729253" y="444439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mmeringspunkt 24"/>
          <p:cNvSpPr/>
          <p:nvPr/>
        </p:nvSpPr>
        <p:spPr>
          <a:xfrm>
            <a:off x="6437951" y="3407095"/>
            <a:ext cx="2880000" cy="2880000"/>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e 25"/>
          <p:cNvSpPr/>
          <p:nvPr/>
        </p:nvSpPr>
        <p:spPr>
          <a:xfrm>
            <a:off x="6806662" y="4454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e 26"/>
          <p:cNvSpPr/>
          <p:nvPr/>
        </p:nvSpPr>
        <p:spPr>
          <a:xfrm>
            <a:off x="7342889" y="3741390"/>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e 27"/>
          <p:cNvSpPr/>
          <p:nvPr/>
        </p:nvSpPr>
        <p:spPr>
          <a:xfrm>
            <a:off x="7339120" y="4911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e 28"/>
          <p:cNvSpPr/>
          <p:nvPr/>
        </p:nvSpPr>
        <p:spPr>
          <a:xfrm>
            <a:off x="8070863" y="384997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lipse 29"/>
          <p:cNvSpPr/>
          <p:nvPr/>
        </p:nvSpPr>
        <p:spPr>
          <a:xfrm>
            <a:off x="7590506" y="593644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lipse 30"/>
          <p:cNvSpPr/>
          <p:nvPr/>
        </p:nvSpPr>
        <p:spPr>
          <a:xfrm>
            <a:off x="7676063" y="4073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e 31"/>
          <p:cNvSpPr/>
          <p:nvPr/>
        </p:nvSpPr>
        <p:spPr>
          <a:xfrm>
            <a:off x="7721062" y="536863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8420663" y="491880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llipse 33"/>
          <p:cNvSpPr/>
          <p:nvPr/>
        </p:nvSpPr>
        <p:spPr>
          <a:xfrm>
            <a:off x="8025863" y="5673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lipse 34"/>
          <p:cNvSpPr/>
          <p:nvPr/>
        </p:nvSpPr>
        <p:spPr>
          <a:xfrm>
            <a:off x="8613340" y="448372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e 35"/>
          <p:cNvSpPr/>
          <p:nvPr/>
        </p:nvSpPr>
        <p:spPr>
          <a:xfrm>
            <a:off x="7970170" y="510070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llipse 36"/>
          <p:cNvSpPr/>
          <p:nvPr/>
        </p:nvSpPr>
        <p:spPr>
          <a:xfrm>
            <a:off x="8824306" y="484709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lipse 37"/>
          <p:cNvSpPr/>
          <p:nvPr/>
        </p:nvSpPr>
        <p:spPr>
          <a:xfrm>
            <a:off x="8524095" y="584795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lipse 38"/>
          <p:cNvSpPr/>
          <p:nvPr/>
        </p:nvSpPr>
        <p:spPr>
          <a:xfrm>
            <a:off x="8163224" y="466850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e 39"/>
          <p:cNvSpPr/>
          <p:nvPr/>
        </p:nvSpPr>
        <p:spPr>
          <a:xfrm>
            <a:off x="7675309" y="441981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lipse 40"/>
          <p:cNvSpPr/>
          <p:nvPr/>
        </p:nvSpPr>
        <p:spPr>
          <a:xfrm>
            <a:off x="6769791" y="416909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lipse 41"/>
          <p:cNvSpPr/>
          <p:nvPr/>
        </p:nvSpPr>
        <p:spPr>
          <a:xfrm>
            <a:off x="7297889" y="5673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llipse 42"/>
          <p:cNvSpPr/>
          <p:nvPr/>
        </p:nvSpPr>
        <p:spPr>
          <a:xfrm>
            <a:off x="6947954" y="4918804"/>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e 43"/>
          <p:cNvSpPr/>
          <p:nvPr/>
        </p:nvSpPr>
        <p:spPr>
          <a:xfrm>
            <a:off x="8945179" y="537600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llipse 44"/>
          <p:cNvSpPr/>
          <p:nvPr/>
        </p:nvSpPr>
        <p:spPr>
          <a:xfrm>
            <a:off x="7342889" y="444439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ksposisj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065" y="221391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ksposisj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1701" y="221391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9" name="TekstSylinder 48"/>
          <p:cNvSpPr txBox="1"/>
          <p:nvPr/>
        </p:nvSpPr>
        <p:spPr>
          <a:xfrm>
            <a:off x="3283027" y="1877553"/>
            <a:ext cx="1979901" cy="369332"/>
          </a:xfrm>
          <a:prstGeom prst="rect">
            <a:avLst/>
          </a:prstGeom>
          <a:noFill/>
        </p:spPr>
        <p:txBody>
          <a:bodyPr wrap="none" rtlCol="0">
            <a:spAutoFit/>
          </a:bodyPr>
          <a:lstStyle/>
          <a:p>
            <a:r>
              <a:rPr lang="en-US" dirty="0"/>
              <a:t>Mange </a:t>
            </a:r>
            <a:r>
              <a:rPr lang="en-US" dirty="0" err="1"/>
              <a:t>bratte</a:t>
            </a:r>
            <a:r>
              <a:rPr lang="en-US" dirty="0"/>
              <a:t> </a:t>
            </a:r>
            <a:r>
              <a:rPr lang="en-US" dirty="0" err="1"/>
              <a:t>heng</a:t>
            </a:r>
            <a:endParaRPr lang="en-US" dirty="0"/>
          </a:p>
        </p:txBody>
      </p:sp>
      <p:sp>
        <p:nvSpPr>
          <p:cNvPr id="52" name="TekstSylinder 51"/>
          <p:cNvSpPr txBox="1"/>
          <p:nvPr/>
        </p:nvSpPr>
        <p:spPr>
          <a:xfrm>
            <a:off x="6888001" y="1876998"/>
            <a:ext cx="1979901" cy="369332"/>
          </a:xfrm>
          <a:prstGeom prst="rect">
            <a:avLst/>
          </a:prstGeom>
          <a:noFill/>
        </p:spPr>
        <p:txBody>
          <a:bodyPr wrap="none" rtlCol="0">
            <a:spAutoFit/>
          </a:bodyPr>
          <a:lstStyle/>
          <a:p>
            <a:r>
              <a:rPr lang="en-US" dirty="0"/>
              <a:t>Mange </a:t>
            </a:r>
            <a:r>
              <a:rPr lang="en-US" dirty="0" err="1"/>
              <a:t>bratte</a:t>
            </a:r>
            <a:r>
              <a:rPr lang="en-US" dirty="0"/>
              <a:t> </a:t>
            </a:r>
            <a:r>
              <a:rPr lang="en-US" dirty="0" err="1"/>
              <a:t>heng</a:t>
            </a:r>
            <a:endParaRPr lang="en-US" dirty="0"/>
          </a:p>
        </p:txBody>
      </p:sp>
      <p:sp>
        <p:nvSpPr>
          <p:cNvPr id="2" name="Tittel 1"/>
          <p:cNvSpPr>
            <a:spLocks noGrp="1"/>
          </p:cNvSpPr>
          <p:nvPr>
            <p:ph type="title"/>
          </p:nvPr>
        </p:nvSpPr>
        <p:spPr/>
        <p:txBody>
          <a:bodyPr/>
          <a:lstStyle/>
          <a:p>
            <a:pPr algn="ctr"/>
            <a:r>
              <a:rPr lang="nb-NO" dirty="0"/>
              <a:t>Utbredelse: bruk av utsatt sektor</a:t>
            </a:r>
          </a:p>
        </p:txBody>
      </p:sp>
      <p:sp>
        <p:nvSpPr>
          <p:cNvPr id="4" name="Høyrepil med hakk 3"/>
          <p:cNvSpPr/>
          <p:nvPr/>
        </p:nvSpPr>
        <p:spPr>
          <a:xfrm>
            <a:off x="728663" y="2428875"/>
            <a:ext cx="2263185" cy="52863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Fordelingsdiagram</a:t>
            </a:r>
          </a:p>
        </p:txBody>
      </p:sp>
    </p:spTree>
    <p:extLst>
      <p:ext uri="{BB962C8B-B14F-4D97-AF65-F5344CB8AC3E}">
        <p14:creationId xmlns:p14="http://schemas.microsoft.com/office/powerpoint/2010/main" val="2203698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mmeringspunkt 2"/>
          <p:cNvSpPr/>
          <p:nvPr/>
        </p:nvSpPr>
        <p:spPr>
          <a:xfrm>
            <a:off x="2824315" y="3407095"/>
            <a:ext cx="2880000" cy="2880000"/>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lipse 4"/>
          <p:cNvSpPr/>
          <p:nvPr/>
        </p:nvSpPr>
        <p:spPr>
          <a:xfrm>
            <a:off x="3193026" y="4454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e 5"/>
          <p:cNvSpPr/>
          <p:nvPr/>
        </p:nvSpPr>
        <p:spPr>
          <a:xfrm>
            <a:off x="3407826" y="440998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p:nvSpPr>
        <p:spPr>
          <a:xfrm>
            <a:off x="3313666" y="495567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3498582" y="471275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3086574" y="541041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p:cNvSpPr/>
          <p:nvPr/>
        </p:nvSpPr>
        <p:spPr>
          <a:xfrm>
            <a:off x="4062427" y="4073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p:cNvSpPr/>
          <p:nvPr/>
        </p:nvSpPr>
        <p:spPr>
          <a:xfrm>
            <a:off x="4107426" y="536863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a:off x="2996574" y="518710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3201155" y="470126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4999704" y="448372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a:off x="3594253" y="514494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p:cNvSpPr/>
          <p:nvPr/>
        </p:nvSpPr>
        <p:spPr>
          <a:xfrm>
            <a:off x="2901848" y="488439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p:cNvSpPr/>
          <p:nvPr/>
        </p:nvSpPr>
        <p:spPr>
          <a:xfrm>
            <a:off x="4910459" y="584795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e 17"/>
          <p:cNvSpPr/>
          <p:nvPr/>
        </p:nvSpPr>
        <p:spPr>
          <a:xfrm>
            <a:off x="3983391" y="486718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p:cNvSpPr/>
          <p:nvPr/>
        </p:nvSpPr>
        <p:spPr>
          <a:xfrm>
            <a:off x="4061673" y="441981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3156155" y="416909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3684253" y="5673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a:off x="3375871" y="541287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e 22"/>
          <p:cNvSpPr/>
          <p:nvPr/>
        </p:nvSpPr>
        <p:spPr>
          <a:xfrm>
            <a:off x="5331543" y="537600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p:cNvSpPr/>
          <p:nvPr/>
        </p:nvSpPr>
        <p:spPr>
          <a:xfrm>
            <a:off x="3729253" y="444439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mmeringspunkt 24"/>
          <p:cNvSpPr/>
          <p:nvPr/>
        </p:nvSpPr>
        <p:spPr>
          <a:xfrm>
            <a:off x="6437951" y="3407095"/>
            <a:ext cx="2880000" cy="2880000"/>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e 25"/>
          <p:cNvSpPr/>
          <p:nvPr/>
        </p:nvSpPr>
        <p:spPr>
          <a:xfrm>
            <a:off x="6806662" y="4454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e 26"/>
          <p:cNvSpPr/>
          <p:nvPr/>
        </p:nvSpPr>
        <p:spPr>
          <a:xfrm>
            <a:off x="7342889" y="3741390"/>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e 27"/>
          <p:cNvSpPr/>
          <p:nvPr/>
        </p:nvSpPr>
        <p:spPr>
          <a:xfrm>
            <a:off x="7339120" y="4911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e 28"/>
          <p:cNvSpPr/>
          <p:nvPr/>
        </p:nvSpPr>
        <p:spPr>
          <a:xfrm>
            <a:off x="8070863" y="384997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lipse 29"/>
          <p:cNvSpPr/>
          <p:nvPr/>
        </p:nvSpPr>
        <p:spPr>
          <a:xfrm>
            <a:off x="7590506" y="593644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lipse 30"/>
          <p:cNvSpPr/>
          <p:nvPr/>
        </p:nvSpPr>
        <p:spPr>
          <a:xfrm>
            <a:off x="7676063" y="40732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e 31"/>
          <p:cNvSpPr/>
          <p:nvPr/>
        </p:nvSpPr>
        <p:spPr>
          <a:xfrm>
            <a:off x="7721062" y="536863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8420663" y="491880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llipse 33"/>
          <p:cNvSpPr/>
          <p:nvPr/>
        </p:nvSpPr>
        <p:spPr>
          <a:xfrm>
            <a:off x="8025863" y="5673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lipse 34"/>
          <p:cNvSpPr/>
          <p:nvPr/>
        </p:nvSpPr>
        <p:spPr>
          <a:xfrm>
            <a:off x="8613340" y="448372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e 35"/>
          <p:cNvSpPr/>
          <p:nvPr/>
        </p:nvSpPr>
        <p:spPr>
          <a:xfrm>
            <a:off x="7970170" y="510070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llipse 36"/>
          <p:cNvSpPr/>
          <p:nvPr/>
        </p:nvSpPr>
        <p:spPr>
          <a:xfrm>
            <a:off x="8824306" y="484709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lipse 37"/>
          <p:cNvSpPr/>
          <p:nvPr/>
        </p:nvSpPr>
        <p:spPr>
          <a:xfrm>
            <a:off x="8524095" y="584795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lipse 38"/>
          <p:cNvSpPr/>
          <p:nvPr/>
        </p:nvSpPr>
        <p:spPr>
          <a:xfrm>
            <a:off x="8163224" y="466850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e 39"/>
          <p:cNvSpPr/>
          <p:nvPr/>
        </p:nvSpPr>
        <p:spPr>
          <a:xfrm>
            <a:off x="7675309" y="441981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lipse 40"/>
          <p:cNvSpPr/>
          <p:nvPr/>
        </p:nvSpPr>
        <p:spPr>
          <a:xfrm>
            <a:off x="6769791" y="416909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lipse 41"/>
          <p:cNvSpPr/>
          <p:nvPr/>
        </p:nvSpPr>
        <p:spPr>
          <a:xfrm>
            <a:off x="7297889" y="56734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llipse 42"/>
          <p:cNvSpPr/>
          <p:nvPr/>
        </p:nvSpPr>
        <p:spPr>
          <a:xfrm>
            <a:off x="6947954" y="4918804"/>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e 43"/>
          <p:cNvSpPr/>
          <p:nvPr/>
        </p:nvSpPr>
        <p:spPr>
          <a:xfrm>
            <a:off x="8945179" y="5376006"/>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llipse 44"/>
          <p:cNvSpPr/>
          <p:nvPr/>
        </p:nvSpPr>
        <p:spPr>
          <a:xfrm>
            <a:off x="7342889" y="444439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ksposisj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065" y="221391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ksposisj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1701" y="221391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9" name="TekstSylinder 48"/>
          <p:cNvSpPr txBox="1"/>
          <p:nvPr/>
        </p:nvSpPr>
        <p:spPr>
          <a:xfrm>
            <a:off x="3283027" y="1877553"/>
            <a:ext cx="1979901" cy="369332"/>
          </a:xfrm>
          <a:prstGeom prst="rect">
            <a:avLst/>
          </a:prstGeom>
          <a:noFill/>
        </p:spPr>
        <p:txBody>
          <a:bodyPr wrap="none" rtlCol="0">
            <a:spAutoFit/>
          </a:bodyPr>
          <a:lstStyle/>
          <a:p>
            <a:r>
              <a:rPr lang="en-US" dirty="0"/>
              <a:t>Mange </a:t>
            </a:r>
            <a:r>
              <a:rPr lang="en-US" dirty="0" err="1"/>
              <a:t>bratte</a:t>
            </a:r>
            <a:r>
              <a:rPr lang="en-US" dirty="0"/>
              <a:t> </a:t>
            </a:r>
            <a:r>
              <a:rPr lang="en-US" dirty="0" err="1"/>
              <a:t>heng</a:t>
            </a:r>
            <a:endParaRPr lang="en-US" dirty="0"/>
          </a:p>
        </p:txBody>
      </p:sp>
      <p:sp>
        <p:nvSpPr>
          <p:cNvPr id="52" name="TekstSylinder 51"/>
          <p:cNvSpPr txBox="1"/>
          <p:nvPr/>
        </p:nvSpPr>
        <p:spPr>
          <a:xfrm>
            <a:off x="6888001" y="1876998"/>
            <a:ext cx="1979901" cy="369332"/>
          </a:xfrm>
          <a:prstGeom prst="rect">
            <a:avLst/>
          </a:prstGeom>
          <a:noFill/>
        </p:spPr>
        <p:txBody>
          <a:bodyPr wrap="none" rtlCol="0">
            <a:spAutoFit/>
          </a:bodyPr>
          <a:lstStyle/>
          <a:p>
            <a:r>
              <a:rPr lang="en-US" dirty="0"/>
              <a:t>Mange </a:t>
            </a:r>
            <a:r>
              <a:rPr lang="en-US" dirty="0" err="1"/>
              <a:t>bratte</a:t>
            </a:r>
            <a:r>
              <a:rPr lang="en-US" dirty="0"/>
              <a:t> </a:t>
            </a:r>
            <a:r>
              <a:rPr lang="en-US" dirty="0" err="1"/>
              <a:t>heng</a:t>
            </a:r>
            <a:endParaRPr lang="en-US" dirty="0"/>
          </a:p>
        </p:txBody>
      </p:sp>
      <p:sp>
        <p:nvSpPr>
          <p:cNvPr id="2" name="Tittel 1"/>
          <p:cNvSpPr>
            <a:spLocks noGrp="1"/>
          </p:cNvSpPr>
          <p:nvPr>
            <p:ph type="title"/>
          </p:nvPr>
        </p:nvSpPr>
        <p:spPr/>
        <p:txBody>
          <a:bodyPr/>
          <a:lstStyle/>
          <a:p>
            <a:pPr algn="ctr"/>
            <a:r>
              <a:rPr lang="nb-NO" dirty="0"/>
              <a:t>Utbredelse: bruk av utsatt sektor</a:t>
            </a:r>
          </a:p>
        </p:txBody>
      </p:sp>
      <p:sp>
        <p:nvSpPr>
          <p:cNvPr id="4" name="Høyrepil med hakk 3"/>
          <p:cNvSpPr/>
          <p:nvPr/>
        </p:nvSpPr>
        <p:spPr>
          <a:xfrm>
            <a:off x="728663" y="2428875"/>
            <a:ext cx="2263185" cy="52863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Fordelingsdiagram</a:t>
            </a:r>
          </a:p>
        </p:txBody>
      </p:sp>
      <p:sp>
        <p:nvSpPr>
          <p:cNvPr id="46" name="Pil venstre 45"/>
          <p:cNvSpPr/>
          <p:nvPr/>
        </p:nvSpPr>
        <p:spPr>
          <a:xfrm>
            <a:off x="9035179" y="2041683"/>
            <a:ext cx="1670434" cy="12969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Ål or </a:t>
            </a:r>
            <a:r>
              <a:rPr lang="nb-NO" dirty="0" err="1"/>
              <a:t>nothing</a:t>
            </a:r>
            <a:r>
              <a:rPr lang="nb-NO" dirty="0"/>
              <a:t>?</a:t>
            </a:r>
          </a:p>
        </p:txBody>
      </p:sp>
    </p:spTree>
    <p:extLst>
      <p:ext uri="{BB962C8B-B14F-4D97-AF65-F5344CB8AC3E}">
        <p14:creationId xmlns:p14="http://schemas.microsoft.com/office/powerpoint/2010/main" val="3083150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mmeringspunkt 2"/>
          <p:cNvSpPr/>
          <p:nvPr/>
        </p:nvSpPr>
        <p:spPr>
          <a:xfrm>
            <a:off x="2824315" y="3407086"/>
            <a:ext cx="2880000" cy="2880000"/>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3086574" y="5410410"/>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p:cNvSpPr/>
          <p:nvPr/>
        </p:nvSpPr>
        <p:spPr>
          <a:xfrm>
            <a:off x="4061673" y="441980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3156155" y="416908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p:cNvSpPr/>
          <p:nvPr/>
        </p:nvSpPr>
        <p:spPr>
          <a:xfrm>
            <a:off x="3729253" y="4444390"/>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mmeringspunkt 24"/>
          <p:cNvSpPr/>
          <p:nvPr/>
        </p:nvSpPr>
        <p:spPr>
          <a:xfrm>
            <a:off x="6437951" y="3407086"/>
            <a:ext cx="2880000" cy="2880000"/>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e 28"/>
          <p:cNvSpPr/>
          <p:nvPr/>
        </p:nvSpPr>
        <p:spPr>
          <a:xfrm>
            <a:off x="8070863" y="3849964"/>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lipse 29"/>
          <p:cNvSpPr/>
          <p:nvPr/>
        </p:nvSpPr>
        <p:spPr>
          <a:xfrm>
            <a:off x="7590506" y="593643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e 35"/>
          <p:cNvSpPr/>
          <p:nvPr/>
        </p:nvSpPr>
        <p:spPr>
          <a:xfrm>
            <a:off x="7970170" y="5100694"/>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lipse 38"/>
          <p:cNvSpPr/>
          <p:nvPr/>
        </p:nvSpPr>
        <p:spPr>
          <a:xfrm>
            <a:off x="8163224" y="466849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llipse 44"/>
          <p:cNvSpPr/>
          <p:nvPr/>
        </p:nvSpPr>
        <p:spPr>
          <a:xfrm>
            <a:off x="7342889" y="4444390"/>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ksposisj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065" y="2213909"/>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ksposisj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1701" y="2213909"/>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9" name="TekstSylinder 48"/>
          <p:cNvSpPr txBox="1"/>
          <p:nvPr/>
        </p:nvSpPr>
        <p:spPr>
          <a:xfrm>
            <a:off x="3569181" y="1870205"/>
            <a:ext cx="1537985" cy="369332"/>
          </a:xfrm>
          <a:prstGeom prst="rect">
            <a:avLst/>
          </a:prstGeom>
          <a:noFill/>
        </p:spPr>
        <p:txBody>
          <a:bodyPr wrap="none" rtlCol="0">
            <a:spAutoFit/>
          </a:bodyPr>
          <a:lstStyle/>
          <a:p>
            <a:r>
              <a:rPr lang="en-US" dirty="0" err="1"/>
              <a:t>Få</a:t>
            </a:r>
            <a:r>
              <a:rPr lang="en-US" dirty="0"/>
              <a:t> </a:t>
            </a:r>
            <a:r>
              <a:rPr lang="en-US" dirty="0" err="1"/>
              <a:t>bratte</a:t>
            </a:r>
            <a:r>
              <a:rPr lang="en-US" dirty="0"/>
              <a:t> </a:t>
            </a:r>
            <a:r>
              <a:rPr lang="en-US" dirty="0" err="1"/>
              <a:t>heng</a:t>
            </a:r>
            <a:endParaRPr lang="en-US" dirty="0"/>
          </a:p>
        </p:txBody>
      </p:sp>
      <p:sp>
        <p:nvSpPr>
          <p:cNvPr id="52" name="TekstSylinder 51"/>
          <p:cNvSpPr txBox="1"/>
          <p:nvPr/>
        </p:nvSpPr>
        <p:spPr>
          <a:xfrm>
            <a:off x="7108960" y="1862096"/>
            <a:ext cx="1537985" cy="369332"/>
          </a:xfrm>
          <a:prstGeom prst="rect">
            <a:avLst/>
          </a:prstGeom>
          <a:noFill/>
        </p:spPr>
        <p:txBody>
          <a:bodyPr wrap="none" rtlCol="0">
            <a:spAutoFit/>
          </a:bodyPr>
          <a:lstStyle/>
          <a:p>
            <a:r>
              <a:rPr lang="en-US" dirty="0" err="1"/>
              <a:t>Få</a:t>
            </a:r>
            <a:r>
              <a:rPr lang="en-US" dirty="0"/>
              <a:t> </a:t>
            </a:r>
            <a:r>
              <a:rPr lang="en-US" dirty="0" err="1"/>
              <a:t>bratte</a:t>
            </a:r>
            <a:r>
              <a:rPr lang="en-US" dirty="0"/>
              <a:t> </a:t>
            </a:r>
            <a:r>
              <a:rPr lang="en-US" dirty="0" err="1"/>
              <a:t>heng</a:t>
            </a:r>
            <a:endParaRPr lang="en-US" dirty="0"/>
          </a:p>
        </p:txBody>
      </p:sp>
      <p:sp>
        <p:nvSpPr>
          <p:cNvPr id="48" name="Ellipse 47"/>
          <p:cNvSpPr/>
          <p:nvPr/>
        </p:nvSpPr>
        <p:spPr>
          <a:xfrm>
            <a:off x="3376399" y="480284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p:txBody>
          <a:bodyPr/>
          <a:lstStyle/>
          <a:p>
            <a:pPr algn="ctr"/>
            <a:r>
              <a:rPr lang="nb-NO" dirty="0"/>
              <a:t>Utbredelse: bruk av utsatt sektor</a:t>
            </a:r>
          </a:p>
        </p:txBody>
      </p:sp>
    </p:spTree>
    <p:extLst>
      <p:ext uri="{BB962C8B-B14F-4D97-AF65-F5344CB8AC3E}">
        <p14:creationId xmlns:p14="http://schemas.microsoft.com/office/powerpoint/2010/main" val="126734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txBox="1">
            <a:spLocks noGrp="1"/>
          </p:cNvSpPr>
          <p:nvPr>
            <p:ph type="title" idx="4294967295"/>
          </p:nvPr>
        </p:nvSpPr>
        <p:spPr>
          <a:xfrm>
            <a:off x="1524000" y="-27386"/>
            <a:ext cx="8229600" cy="1143000"/>
          </a:xfrm>
        </p:spPr>
        <p:txBody>
          <a:bodyPr/>
          <a:lstStyle/>
          <a:p>
            <a:pPr lvl="0"/>
            <a:r>
              <a:rPr lang="nb-NO"/>
              <a:t>Faregradsskala</a:t>
            </a:r>
          </a:p>
        </p:txBody>
      </p:sp>
      <p:pic>
        <p:nvPicPr>
          <p:cNvPr id="4" name="Bilde 4" descr="Et bilde som inneholder tekst&#10;&#10;Automatisk generert beskrivelse">
            <a:extLst>
              <a:ext uri="{FF2B5EF4-FFF2-40B4-BE49-F238E27FC236}">
                <a16:creationId xmlns:a16="http://schemas.microsoft.com/office/drawing/2014/main" id="{D0700A84-05F5-46D8-9B9C-D7B3B62666E5}"/>
              </a:ext>
            </a:extLst>
          </p:cNvPr>
          <p:cNvPicPr>
            <a:picLocks noChangeAspect="1"/>
          </p:cNvPicPr>
          <p:nvPr/>
        </p:nvPicPr>
        <p:blipFill>
          <a:blip r:embed="rId3"/>
          <a:stretch>
            <a:fillRect/>
          </a:stretch>
        </p:blipFill>
        <p:spPr>
          <a:xfrm>
            <a:off x="1323833" y="457670"/>
            <a:ext cx="9021169" cy="6397586"/>
          </a:xfrm>
          <a:prstGeom prst="rect">
            <a:avLst/>
          </a:prstGeom>
        </p:spPr>
      </p:pic>
    </p:spTree>
    <p:extLst>
      <p:ext uri="{BB962C8B-B14F-4D97-AF65-F5344CB8AC3E}">
        <p14:creationId xmlns:p14="http://schemas.microsoft.com/office/powerpoint/2010/main" val="650768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Fordeling med høyden</a:t>
            </a:r>
          </a:p>
        </p:txBody>
      </p:sp>
      <p:grpSp>
        <p:nvGrpSpPr>
          <p:cNvPr id="41" name="Gruppe 40"/>
          <p:cNvGrpSpPr/>
          <p:nvPr/>
        </p:nvGrpSpPr>
        <p:grpSpPr>
          <a:xfrm>
            <a:off x="1009656" y="3033716"/>
            <a:ext cx="4320000" cy="3600000"/>
            <a:chOff x="838200" y="2633663"/>
            <a:chExt cx="4320000" cy="3600000"/>
          </a:xfrm>
        </p:grpSpPr>
        <p:grpSp>
          <p:nvGrpSpPr>
            <p:cNvPr id="6" name="Gruppe 5"/>
            <p:cNvGrpSpPr/>
            <p:nvPr/>
          </p:nvGrpSpPr>
          <p:grpSpPr>
            <a:xfrm>
              <a:off x="838200" y="2633663"/>
              <a:ext cx="4320000" cy="3600000"/>
              <a:chOff x="2228850" y="2833688"/>
              <a:chExt cx="3671888" cy="2838450"/>
            </a:xfrm>
          </p:grpSpPr>
          <p:sp>
            <p:nvSpPr>
              <p:cNvPr id="3" name="Likebent trekant 2"/>
              <p:cNvSpPr/>
              <p:nvPr/>
            </p:nvSpPr>
            <p:spPr>
              <a:xfrm>
                <a:off x="2228850" y="3300413"/>
                <a:ext cx="1928813" cy="2371725"/>
              </a:xfrm>
              <a:prstGeom prst="triangle">
                <a:avLst>
                  <a:gd name="adj" fmla="val 5518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Likebent trekant 3"/>
              <p:cNvSpPr/>
              <p:nvPr/>
            </p:nvSpPr>
            <p:spPr>
              <a:xfrm>
                <a:off x="2740819" y="2833688"/>
                <a:ext cx="2833688" cy="283845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Likebent trekant 4"/>
              <p:cNvSpPr/>
              <p:nvPr/>
            </p:nvSpPr>
            <p:spPr>
              <a:xfrm>
                <a:off x="3508772" y="4443412"/>
                <a:ext cx="2391966" cy="1228725"/>
              </a:xfrm>
              <a:prstGeom prst="triangle">
                <a:avLst>
                  <a:gd name="adj" fmla="val 7646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1" name="Ellipse 10"/>
            <p:cNvSpPr/>
            <p:nvPr/>
          </p:nvSpPr>
          <p:spPr>
            <a:xfrm>
              <a:off x="1882830" y="418742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a:off x="2671023" y="404992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2753360" y="472261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3850924" y="4820834"/>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a:off x="2618517" y="5029407"/>
              <a:ext cx="67533" cy="569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p:cNvSpPr/>
            <p:nvPr/>
          </p:nvSpPr>
          <p:spPr>
            <a:xfrm>
              <a:off x="2108903" y="4405295"/>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p:cNvSpPr/>
            <p:nvPr/>
          </p:nvSpPr>
          <p:spPr>
            <a:xfrm>
              <a:off x="1987950" y="477658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e 17"/>
            <p:cNvSpPr/>
            <p:nvPr/>
          </p:nvSpPr>
          <p:spPr>
            <a:xfrm>
              <a:off x="1976365" y="381635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p:cNvSpPr/>
            <p:nvPr/>
          </p:nvSpPr>
          <p:spPr>
            <a:xfrm>
              <a:off x="2462114" y="4510985"/>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2980609" y="4538032"/>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3414512" y="502940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a:off x="3101808" y="366395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e 22"/>
            <p:cNvSpPr/>
            <p:nvPr/>
          </p:nvSpPr>
          <p:spPr>
            <a:xfrm>
              <a:off x="3003681" y="316250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p:cNvSpPr/>
            <p:nvPr/>
          </p:nvSpPr>
          <p:spPr>
            <a:xfrm>
              <a:off x="3601967" y="4449541"/>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a:xfrm>
              <a:off x="3359993" y="411004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uppe 41"/>
          <p:cNvGrpSpPr/>
          <p:nvPr/>
        </p:nvGrpSpPr>
        <p:grpSpPr>
          <a:xfrm>
            <a:off x="6677031" y="3033716"/>
            <a:ext cx="4320000" cy="3600000"/>
            <a:chOff x="6505575" y="2633663"/>
            <a:chExt cx="4320000" cy="3600000"/>
          </a:xfrm>
        </p:grpSpPr>
        <p:grpSp>
          <p:nvGrpSpPr>
            <p:cNvPr id="7" name="Gruppe 6"/>
            <p:cNvGrpSpPr/>
            <p:nvPr/>
          </p:nvGrpSpPr>
          <p:grpSpPr>
            <a:xfrm>
              <a:off x="6505575" y="2633663"/>
              <a:ext cx="4320000" cy="3600000"/>
              <a:chOff x="2228850" y="2833688"/>
              <a:chExt cx="3671888" cy="2838450"/>
            </a:xfrm>
          </p:grpSpPr>
          <p:sp>
            <p:nvSpPr>
              <p:cNvPr id="8" name="Likebent trekant 7"/>
              <p:cNvSpPr/>
              <p:nvPr/>
            </p:nvSpPr>
            <p:spPr>
              <a:xfrm>
                <a:off x="2228850" y="3300413"/>
                <a:ext cx="1928813" cy="2371725"/>
              </a:xfrm>
              <a:prstGeom prst="triangle">
                <a:avLst>
                  <a:gd name="adj" fmla="val 5518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Likebent trekant 8"/>
              <p:cNvSpPr/>
              <p:nvPr/>
            </p:nvSpPr>
            <p:spPr>
              <a:xfrm>
                <a:off x="2740819" y="2833688"/>
                <a:ext cx="2833688" cy="283845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Likebent trekant 9"/>
              <p:cNvSpPr/>
              <p:nvPr/>
            </p:nvSpPr>
            <p:spPr>
              <a:xfrm>
                <a:off x="3508772" y="4443412"/>
                <a:ext cx="2391966" cy="1228725"/>
              </a:xfrm>
              <a:prstGeom prst="triangle">
                <a:avLst>
                  <a:gd name="adj" fmla="val 7646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6" name="Ellipse 25"/>
            <p:cNvSpPr/>
            <p:nvPr/>
          </p:nvSpPr>
          <p:spPr>
            <a:xfrm>
              <a:off x="7719106" y="360345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e 26"/>
            <p:cNvSpPr/>
            <p:nvPr/>
          </p:nvSpPr>
          <p:spPr>
            <a:xfrm>
              <a:off x="8783156" y="301010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e 28"/>
            <p:cNvSpPr/>
            <p:nvPr/>
          </p:nvSpPr>
          <p:spPr>
            <a:xfrm>
              <a:off x="8808713" y="324367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lipse 29"/>
            <p:cNvSpPr/>
            <p:nvPr/>
          </p:nvSpPr>
          <p:spPr>
            <a:xfrm>
              <a:off x="8638066" y="348000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e 31"/>
            <p:cNvSpPr/>
            <p:nvPr/>
          </p:nvSpPr>
          <p:spPr>
            <a:xfrm>
              <a:off x="8837288" y="3527228"/>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8616111" y="311478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lipse 34"/>
            <p:cNvSpPr/>
            <p:nvPr/>
          </p:nvSpPr>
          <p:spPr>
            <a:xfrm>
              <a:off x="9057934" y="348159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e 35"/>
            <p:cNvSpPr/>
            <p:nvPr/>
          </p:nvSpPr>
          <p:spPr>
            <a:xfrm>
              <a:off x="8548066" y="3287923"/>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lipse 38"/>
            <p:cNvSpPr/>
            <p:nvPr/>
          </p:nvSpPr>
          <p:spPr>
            <a:xfrm>
              <a:off x="7674106" y="348000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Rett linje 43"/>
          <p:cNvCxnSpPr/>
          <p:nvPr/>
        </p:nvCxnSpPr>
        <p:spPr>
          <a:xfrm>
            <a:off x="847324" y="5654487"/>
            <a:ext cx="472057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Rett linje 44"/>
          <p:cNvCxnSpPr/>
          <p:nvPr/>
        </p:nvCxnSpPr>
        <p:spPr>
          <a:xfrm>
            <a:off x="6494234" y="4191402"/>
            <a:ext cx="472057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TekstSylinder 45"/>
          <p:cNvSpPr txBox="1"/>
          <p:nvPr/>
        </p:nvSpPr>
        <p:spPr>
          <a:xfrm>
            <a:off x="1596051" y="2034867"/>
            <a:ext cx="3335978" cy="369332"/>
          </a:xfrm>
          <a:prstGeom prst="rect">
            <a:avLst/>
          </a:prstGeom>
          <a:noFill/>
        </p:spPr>
        <p:txBody>
          <a:bodyPr wrap="none" rtlCol="0">
            <a:spAutoFit/>
          </a:bodyPr>
          <a:lstStyle/>
          <a:p>
            <a:r>
              <a:rPr lang="en-US" dirty="0"/>
              <a:t>Mange </a:t>
            </a:r>
            <a:r>
              <a:rPr lang="en-US" dirty="0" err="1"/>
              <a:t>bratte</a:t>
            </a:r>
            <a:r>
              <a:rPr lang="en-US" dirty="0"/>
              <a:t> </a:t>
            </a:r>
            <a:r>
              <a:rPr lang="en-US" dirty="0" err="1"/>
              <a:t>heng</a:t>
            </a:r>
            <a:r>
              <a:rPr lang="en-US" dirty="0"/>
              <a:t> over 600 </a:t>
            </a:r>
            <a:r>
              <a:rPr lang="en-US" dirty="0" err="1"/>
              <a:t>moh</a:t>
            </a:r>
            <a:endParaRPr lang="en-US" dirty="0"/>
          </a:p>
        </p:txBody>
      </p:sp>
      <p:sp>
        <p:nvSpPr>
          <p:cNvPr id="47" name="TekstSylinder 46"/>
          <p:cNvSpPr txBox="1"/>
          <p:nvPr/>
        </p:nvSpPr>
        <p:spPr>
          <a:xfrm>
            <a:off x="7201289" y="2034312"/>
            <a:ext cx="3452997" cy="369332"/>
          </a:xfrm>
          <a:prstGeom prst="rect">
            <a:avLst/>
          </a:prstGeom>
          <a:noFill/>
        </p:spPr>
        <p:txBody>
          <a:bodyPr wrap="none" rtlCol="0">
            <a:spAutoFit/>
          </a:bodyPr>
          <a:lstStyle/>
          <a:p>
            <a:r>
              <a:rPr lang="en-US" dirty="0"/>
              <a:t>Mange </a:t>
            </a:r>
            <a:r>
              <a:rPr lang="en-US" dirty="0" err="1"/>
              <a:t>bratte</a:t>
            </a:r>
            <a:r>
              <a:rPr lang="en-US" dirty="0"/>
              <a:t> </a:t>
            </a:r>
            <a:r>
              <a:rPr lang="en-US" dirty="0" err="1"/>
              <a:t>heng</a:t>
            </a:r>
            <a:r>
              <a:rPr lang="en-US" dirty="0"/>
              <a:t> over 1200 </a:t>
            </a:r>
            <a:r>
              <a:rPr lang="en-US" dirty="0" err="1"/>
              <a:t>moh</a:t>
            </a:r>
            <a:endParaRPr lang="en-US" dirty="0"/>
          </a:p>
        </p:txBody>
      </p:sp>
      <p:sp>
        <p:nvSpPr>
          <p:cNvPr id="48" name="Ellipse 47"/>
          <p:cNvSpPr/>
          <p:nvPr/>
        </p:nvSpPr>
        <p:spPr>
          <a:xfrm>
            <a:off x="9078301" y="3774451"/>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llipse 48"/>
          <p:cNvSpPr/>
          <p:nvPr/>
        </p:nvSpPr>
        <p:spPr>
          <a:xfrm>
            <a:off x="8616098" y="3968553"/>
            <a:ext cx="68017" cy="599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llipse 49"/>
          <p:cNvSpPr/>
          <p:nvPr/>
        </p:nvSpPr>
        <p:spPr>
          <a:xfrm>
            <a:off x="8854522" y="3254301"/>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llipse 50"/>
          <p:cNvSpPr/>
          <p:nvPr/>
        </p:nvSpPr>
        <p:spPr>
          <a:xfrm>
            <a:off x="9440108" y="4777229"/>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llipse 51"/>
          <p:cNvSpPr/>
          <p:nvPr/>
        </p:nvSpPr>
        <p:spPr>
          <a:xfrm>
            <a:off x="8435504" y="4677517"/>
            <a:ext cx="90000" cy="884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082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985"/>
            <a:ext cx="10515600" cy="1325563"/>
          </a:xfrm>
        </p:spPr>
        <p:txBody>
          <a:bodyPr/>
          <a:lstStyle/>
          <a:p>
            <a:pPr algn="ctr"/>
            <a:r>
              <a:rPr lang="nb-NO" dirty="0"/>
              <a:t>Utbredelse</a:t>
            </a:r>
          </a:p>
        </p:txBody>
      </p:sp>
      <p:sp>
        <p:nvSpPr>
          <p:cNvPr id="3" name="Plassholder for innhold 2"/>
          <p:cNvSpPr>
            <a:spLocks noGrp="1"/>
          </p:cNvSpPr>
          <p:nvPr>
            <p:ph idx="1"/>
          </p:nvPr>
        </p:nvSpPr>
        <p:spPr>
          <a:xfrm>
            <a:off x="533400" y="1327094"/>
            <a:ext cx="6708972" cy="5134845"/>
          </a:xfrm>
        </p:spPr>
        <p:txBody>
          <a:bodyPr>
            <a:normAutofit/>
          </a:bodyPr>
          <a:lstStyle/>
          <a:p>
            <a:pPr marL="0" lvl="0" indent="0">
              <a:buNone/>
            </a:pPr>
            <a:endParaRPr lang="nb-NO" dirty="0"/>
          </a:p>
          <a:p>
            <a:pPr marL="0" lvl="0" indent="0">
              <a:buNone/>
            </a:pPr>
            <a:r>
              <a:rPr lang="nb-NO" dirty="0"/>
              <a:t>For </a:t>
            </a:r>
            <a:r>
              <a:rPr lang="nb-NO" u="sng" dirty="0"/>
              <a:t>kunstig utløste skred</a:t>
            </a:r>
            <a:r>
              <a:rPr lang="nb-NO" dirty="0"/>
              <a:t> – hvor i terrenget vil den gitte utløsbarheten føre til utløsning av snøskred?</a:t>
            </a:r>
          </a:p>
          <a:p>
            <a:pPr marL="0" lvl="0" indent="0">
              <a:buNone/>
            </a:pPr>
            <a:endParaRPr lang="nb-NO" dirty="0"/>
          </a:p>
          <a:p>
            <a:pPr marL="0" lvl="0" indent="0">
              <a:buNone/>
            </a:pPr>
            <a:r>
              <a:rPr lang="nb-NO" dirty="0"/>
              <a:t>For </a:t>
            </a:r>
            <a:r>
              <a:rPr lang="nb-NO" u="sng" dirty="0"/>
              <a:t>naturlig utløste skred</a:t>
            </a:r>
            <a:r>
              <a:rPr lang="nb-NO" dirty="0"/>
              <a:t> – hvor vil den gitte pålagringen/svekkelsen føre til utløsning av snøskred?</a:t>
            </a:r>
          </a:p>
          <a:p>
            <a:pPr marL="0" indent="0">
              <a:buNone/>
            </a:pPr>
            <a:endParaRPr lang="nb-NO" dirty="0"/>
          </a:p>
        </p:txBody>
      </p:sp>
      <p:pic>
        <p:nvPicPr>
          <p:cNvPr id="7" name="Bilde 6"/>
          <p:cNvPicPr>
            <a:picLocks noChangeAspect="1"/>
          </p:cNvPicPr>
          <p:nvPr/>
        </p:nvPicPr>
        <p:blipFill>
          <a:blip r:embed="rId2"/>
          <a:stretch>
            <a:fillRect/>
          </a:stretch>
        </p:blipFill>
        <p:spPr>
          <a:xfrm>
            <a:off x="7311407" y="1367328"/>
            <a:ext cx="4819650" cy="4267200"/>
          </a:xfrm>
          <a:prstGeom prst="rect">
            <a:avLst/>
          </a:prstGeom>
        </p:spPr>
      </p:pic>
      <p:sp>
        <p:nvSpPr>
          <p:cNvPr id="16" name="Avrundet rektangel 15"/>
          <p:cNvSpPr/>
          <p:nvPr/>
        </p:nvSpPr>
        <p:spPr>
          <a:xfrm>
            <a:off x="368765" y="1679682"/>
            <a:ext cx="6778007" cy="160707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21"/>
          <p:cNvSpPr/>
          <p:nvPr/>
        </p:nvSpPr>
        <p:spPr>
          <a:xfrm>
            <a:off x="368764" y="3425031"/>
            <a:ext cx="6778007" cy="1607079"/>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Avrundet rektangel 22"/>
          <p:cNvSpPr/>
          <p:nvPr/>
        </p:nvSpPr>
        <p:spPr>
          <a:xfrm>
            <a:off x="7259823" y="2516622"/>
            <a:ext cx="1067643" cy="251548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Avrundet rektangel 23"/>
          <p:cNvSpPr/>
          <p:nvPr/>
        </p:nvSpPr>
        <p:spPr>
          <a:xfrm>
            <a:off x="8261426" y="3091158"/>
            <a:ext cx="1016170" cy="25973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11849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985"/>
            <a:ext cx="10515600" cy="1325563"/>
          </a:xfrm>
        </p:spPr>
        <p:txBody>
          <a:bodyPr/>
          <a:lstStyle/>
          <a:p>
            <a:pPr algn="ctr"/>
            <a:r>
              <a:rPr lang="nb-NO" dirty="0"/>
              <a:t>Utbredelse</a:t>
            </a:r>
          </a:p>
        </p:txBody>
      </p:sp>
      <p:sp>
        <p:nvSpPr>
          <p:cNvPr id="3" name="Plassholder for innhold 2"/>
          <p:cNvSpPr>
            <a:spLocks noGrp="1"/>
          </p:cNvSpPr>
          <p:nvPr>
            <p:ph idx="1"/>
          </p:nvPr>
        </p:nvSpPr>
        <p:spPr>
          <a:xfrm>
            <a:off x="533400" y="1327094"/>
            <a:ext cx="6708972" cy="5134845"/>
          </a:xfrm>
        </p:spPr>
        <p:txBody>
          <a:bodyPr>
            <a:normAutofit/>
          </a:bodyPr>
          <a:lstStyle/>
          <a:p>
            <a:pPr marL="0" lvl="0" indent="0">
              <a:buNone/>
            </a:pPr>
            <a:endParaRPr lang="nb-NO" dirty="0"/>
          </a:p>
          <a:p>
            <a:pPr marL="0" lvl="0" indent="0">
              <a:buNone/>
            </a:pPr>
            <a:r>
              <a:rPr lang="nb-NO" dirty="0"/>
              <a:t>For </a:t>
            </a:r>
            <a:r>
              <a:rPr lang="nb-NO" u="sng" dirty="0"/>
              <a:t>kunstig utløste skred</a:t>
            </a:r>
            <a:r>
              <a:rPr lang="nb-NO" dirty="0"/>
              <a:t> – hvor i terrenget vil den gitte utløsbarheten føre til utløsning av snøskred?</a:t>
            </a:r>
          </a:p>
          <a:p>
            <a:pPr marL="0" lvl="0" indent="0">
              <a:buNone/>
            </a:pPr>
            <a:endParaRPr lang="nb-NO" dirty="0"/>
          </a:p>
          <a:p>
            <a:pPr marL="0" lvl="0" indent="0">
              <a:buNone/>
            </a:pPr>
            <a:r>
              <a:rPr lang="nb-NO" dirty="0"/>
              <a:t>For </a:t>
            </a:r>
            <a:r>
              <a:rPr lang="nb-NO" u="sng" dirty="0"/>
              <a:t>naturlig utløste skred</a:t>
            </a:r>
            <a:r>
              <a:rPr lang="nb-NO" dirty="0"/>
              <a:t> – hvor vil den gitte pålagringen/svekkelsen føre til utløsning av snøskred?</a:t>
            </a:r>
          </a:p>
          <a:p>
            <a:pPr marL="0" indent="0">
              <a:buNone/>
            </a:pPr>
            <a:endParaRPr lang="nb-NO" dirty="0"/>
          </a:p>
        </p:txBody>
      </p:sp>
      <p:pic>
        <p:nvPicPr>
          <p:cNvPr id="7" name="Bilde 6"/>
          <p:cNvPicPr>
            <a:picLocks noChangeAspect="1"/>
          </p:cNvPicPr>
          <p:nvPr/>
        </p:nvPicPr>
        <p:blipFill>
          <a:blip r:embed="rId2"/>
          <a:stretch>
            <a:fillRect/>
          </a:stretch>
        </p:blipFill>
        <p:spPr>
          <a:xfrm>
            <a:off x="7311407" y="1367328"/>
            <a:ext cx="4819650" cy="4267200"/>
          </a:xfrm>
          <a:prstGeom prst="rect">
            <a:avLst/>
          </a:prstGeom>
        </p:spPr>
      </p:pic>
      <p:pic>
        <p:nvPicPr>
          <p:cNvPr id="3074" name="Picture 2" descr="https://cdn-img-1.wanelo.com/p/9e6/9b4/6dd/31b03f1cc0929655d264044/x354-q8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1163236" y="2639264"/>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cdn-img-1.wanelo.com/p/9e6/9b4/6dd/31b03f1cc0929655d264044/x354-q8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9262331" y="2647470"/>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cdn-img-1.wanelo.com/p/9e6/9b4/6dd/31b03f1cc0929655d264044/x354-q8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0179782" y="2653656"/>
            <a:ext cx="900000" cy="519238"/>
          </a:xfrm>
          <a:prstGeom prst="rect">
            <a:avLst/>
          </a:prstGeom>
          <a:noFill/>
          <a:extLst>
            <a:ext uri="{909E8E84-426E-40DD-AFC4-6F175D3DCCD1}">
              <a14:hiddenFill xmlns:a14="http://schemas.microsoft.com/office/drawing/2010/main">
                <a:solidFill>
                  <a:srgbClr val="FFFFFF"/>
                </a:solidFill>
              </a14:hiddenFill>
            </a:ext>
          </a:extLst>
        </p:spPr>
      </p:pic>
      <p:sp>
        <p:nvSpPr>
          <p:cNvPr id="16" name="Avrundet rektangel 15"/>
          <p:cNvSpPr/>
          <p:nvPr/>
        </p:nvSpPr>
        <p:spPr>
          <a:xfrm>
            <a:off x="368765" y="1679682"/>
            <a:ext cx="6778007" cy="160707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21"/>
          <p:cNvSpPr/>
          <p:nvPr/>
        </p:nvSpPr>
        <p:spPr>
          <a:xfrm>
            <a:off x="368764" y="3425031"/>
            <a:ext cx="6778007" cy="1607079"/>
          </a:xfrm>
          <a:prstGeom prst="roundRect">
            <a:avLst/>
          </a:prstGeom>
          <a:solidFill>
            <a:srgbClr val="ED7D31">
              <a:alpha val="8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Avrundet rektangel 22"/>
          <p:cNvSpPr/>
          <p:nvPr/>
        </p:nvSpPr>
        <p:spPr>
          <a:xfrm>
            <a:off x="7259823" y="2516622"/>
            <a:ext cx="1067643" cy="2515487"/>
          </a:xfrm>
          <a:prstGeom prst="roundRect">
            <a:avLst/>
          </a:prstGeom>
          <a:solidFill>
            <a:srgbClr val="ED7D31">
              <a:alpha val="8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Avrundet rektangel 23"/>
          <p:cNvSpPr/>
          <p:nvPr/>
        </p:nvSpPr>
        <p:spPr>
          <a:xfrm>
            <a:off x="8261426" y="3091158"/>
            <a:ext cx="1016170" cy="25973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26744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985"/>
            <a:ext cx="10515600" cy="1325563"/>
          </a:xfrm>
        </p:spPr>
        <p:txBody>
          <a:bodyPr/>
          <a:lstStyle/>
          <a:p>
            <a:pPr algn="ctr"/>
            <a:r>
              <a:rPr lang="nb-NO" dirty="0"/>
              <a:t>Utbredelse</a:t>
            </a:r>
          </a:p>
        </p:txBody>
      </p:sp>
      <p:sp>
        <p:nvSpPr>
          <p:cNvPr id="3" name="Plassholder for innhold 2"/>
          <p:cNvSpPr>
            <a:spLocks noGrp="1"/>
          </p:cNvSpPr>
          <p:nvPr>
            <p:ph idx="1"/>
          </p:nvPr>
        </p:nvSpPr>
        <p:spPr>
          <a:xfrm>
            <a:off x="533400" y="1327094"/>
            <a:ext cx="6708972" cy="5134845"/>
          </a:xfrm>
        </p:spPr>
        <p:txBody>
          <a:bodyPr>
            <a:normAutofit/>
          </a:bodyPr>
          <a:lstStyle/>
          <a:p>
            <a:pPr marL="0" lvl="0" indent="0">
              <a:buNone/>
            </a:pPr>
            <a:endParaRPr lang="nb-NO" dirty="0"/>
          </a:p>
          <a:p>
            <a:pPr marL="0" lvl="0" indent="0">
              <a:buNone/>
            </a:pPr>
            <a:r>
              <a:rPr lang="nb-NO" dirty="0"/>
              <a:t>For </a:t>
            </a:r>
            <a:r>
              <a:rPr lang="nb-NO" u="sng" dirty="0"/>
              <a:t>kunstig utløste skred</a:t>
            </a:r>
            <a:r>
              <a:rPr lang="nb-NO" dirty="0"/>
              <a:t> – hvor i terrenget vil den gitte utløsbarheten føre til utløsning av snøskred?</a:t>
            </a:r>
          </a:p>
          <a:p>
            <a:pPr marL="0" lvl="0" indent="0">
              <a:buNone/>
            </a:pPr>
            <a:endParaRPr lang="nb-NO" dirty="0"/>
          </a:p>
          <a:p>
            <a:pPr marL="0" lvl="0" indent="0">
              <a:buNone/>
            </a:pPr>
            <a:r>
              <a:rPr lang="nb-NO" dirty="0"/>
              <a:t>For </a:t>
            </a:r>
            <a:r>
              <a:rPr lang="nb-NO" u="sng" dirty="0"/>
              <a:t>naturlig utløste skred</a:t>
            </a:r>
            <a:r>
              <a:rPr lang="nb-NO" dirty="0"/>
              <a:t> – hvor vil den gitte pålagringen/svekkelsen føre til utløsning av snøskred?</a:t>
            </a:r>
          </a:p>
          <a:p>
            <a:pPr marL="0" indent="0">
              <a:buNone/>
            </a:pPr>
            <a:endParaRPr lang="nb-NO" dirty="0"/>
          </a:p>
        </p:txBody>
      </p:sp>
      <p:pic>
        <p:nvPicPr>
          <p:cNvPr id="7" name="Bilde 6"/>
          <p:cNvPicPr>
            <a:picLocks noChangeAspect="1"/>
          </p:cNvPicPr>
          <p:nvPr/>
        </p:nvPicPr>
        <p:blipFill>
          <a:blip r:embed="rId2"/>
          <a:stretch>
            <a:fillRect/>
          </a:stretch>
        </p:blipFill>
        <p:spPr>
          <a:xfrm>
            <a:off x="7311407" y="1367328"/>
            <a:ext cx="4819650" cy="4267200"/>
          </a:xfrm>
          <a:prstGeom prst="rect">
            <a:avLst/>
          </a:prstGeom>
        </p:spPr>
      </p:pic>
      <p:pic>
        <p:nvPicPr>
          <p:cNvPr id="3074" name="Picture 2" descr="https://cdn-img-1.wanelo.com/p/9e6/9b4/6dd/31b03f1cc0929655d264044/x354-q8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1163236" y="2639264"/>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cdn-img-1.wanelo.com/p/9e6/9b4/6dd/31b03f1cc0929655d264044/x354-q8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1197147" y="3253074"/>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cdn-img-1.wanelo.com/p/9e6/9b4/6dd/31b03f1cc0929655d264044/x354-q8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9262331" y="2647470"/>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cdn-img-1.wanelo.com/p/9e6/9b4/6dd/31b03f1cc0929655d264044/x354-q8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0179782" y="2653656"/>
            <a:ext cx="900000" cy="519238"/>
          </a:xfrm>
          <a:prstGeom prst="rect">
            <a:avLst/>
          </a:prstGeom>
          <a:noFill/>
          <a:extLst>
            <a:ext uri="{909E8E84-426E-40DD-AFC4-6F175D3DCCD1}">
              <a14:hiddenFill xmlns:a14="http://schemas.microsoft.com/office/drawing/2010/main">
                <a:solidFill>
                  <a:srgbClr val="FFFFFF"/>
                </a:solidFill>
              </a14:hiddenFill>
            </a:ext>
          </a:extLst>
        </p:spPr>
      </p:pic>
      <p:sp>
        <p:nvSpPr>
          <p:cNvPr id="16" name="Avrundet rektangel 15"/>
          <p:cNvSpPr/>
          <p:nvPr/>
        </p:nvSpPr>
        <p:spPr>
          <a:xfrm>
            <a:off x="368765" y="1679682"/>
            <a:ext cx="6778007" cy="160707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21"/>
          <p:cNvSpPr/>
          <p:nvPr/>
        </p:nvSpPr>
        <p:spPr>
          <a:xfrm>
            <a:off x="368764" y="3425031"/>
            <a:ext cx="6778007" cy="1607079"/>
          </a:xfrm>
          <a:prstGeom prst="roundRect">
            <a:avLst/>
          </a:prstGeom>
          <a:solidFill>
            <a:srgbClr val="ED7D31">
              <a:alpha val="8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Avrundet rektangel 22"/>
          <p:cNvSpPr/>
          <p:nvPr/>
        </p:nvSpPr>
        <p:spPr>
          <a:xfrm>
            <a:off x="7259823" y="2516622"/>
            <a:ext cx="1067643" cy="2515487"/>
          </a:xfrm>
          <a:prstGeom prst="roundRect">
            <a:avLst/>
          </a:prstGeom>
          <a:solidFill>
            <a:srgbClr val="ED7D31">
              <a:alpha val="8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Avrundet rektangel 23"/>
          <p:cNvSpPr/>
          <p:nvPr/>
        </p:nvSpPr>
        <p:spPr>
          <a:xfrm>
            <a:off x="8261426" y="3091158"/>
            <a:ext cx="1016170" cy="25973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67111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985"/>
            <a:ext cx="10515600" cy="1325563"/>
          </a:xfrm>
        </p:spPr>
        <p:txBody>
          <a:bodyPr/>
          <a:lstStyle/>
          <a:p>
            <a:pPr algn="ctr"/>
            <a:r>
              <a:rPr lang="nb-NO" dirty="0"/>
              <a:t>Utbredelse</a:t>
            </a:r>
          </a:p>
        </p:txBody>
      </p:sp>
      <p:sp>
        <p:nvSpPr>
          <p:cNvPr id="3" name="Plassholder for innhold 2"/>
          <p:cNvSpPr>
            <a:spLocks noGrp="1"/>
          </p:cNvSpPr>
          <p:nvPr>
            <p:ph idx="1"/>
          </p:nvPr>
        </p:nvSpPr>
        <p:spPr>
          <a:xfrm>
            <a:off x="533400" y="1327094"/>
            <a:ext cx="6708972" cy="5134845"/>
          </a:xfrm>
        </p:spPr>
        <p:txBody>
          <a:bodyPr>
            <a:normAutofit/>
          </a:bodyPr>
          <a:lstStyle/>
          <a:p>
            <a:pPr marL="0" lvl="0" indent="0">
              <a:buNone/>
            </a:pPr>
            <a:endParaRPr lang="nb-NO" dirty="0"/>
          </a:p>
          <a:p>
            <a:pPr marL="0" lvl="0" indent="0">
              <a:buNone/>
            </a:pPr>
            <a:r>
              <a:rPr lang="nb-NO" dirty="0"/>
              <a:t>For </a:t>
            </a:r>
            <a:r>
              <a:rPr lang="nb-NO" u="sng" dirty="0"/>
              <a:t>kunstig utløste skred</a:t>
            </a:r>
            <a:r>
              <a:rPr lang="nb-NO" dirty="0"/>
              <a:t> – hvor i terrenget vil den gitte utløsbarheten føre til utløsning av snøskred?</a:t>
            </a:r>
          </a:p>
          <a:p>
            <a:pPr marL="0" lvl="0" indent="0">
              <a:buNone/>
            </a:pPr>
            <a:endParaRPr lang="nb-NO" dirty="0"/>
          </a:p>
          <a:p>
            <a:pPr marL="0" lvl="0" indent="0">
              <a:buNone/>
            </a:pPr>
            <a:r>
              <a:rPr lang="nb-NO" dirty="0"/>
              <a:t>For </a:t>
            </a:r>
            <a:r>
              <a:rPr lang="nb-NO" u="sng" dirty="0"/>
              <a:t>naturlig utløste skred</a:t>
            </a:r>
            <a:r>
              <a:rPr lang="nb-NO" dirty="0"/>
              <a:t> – hvor vil den gitte pålagringen/svekkelsen føre til utløsning av snøskred?</a:t>
            </a:r>
          </a:p>
          <a:p>
            <a:pPr marL="0" indent="0">
              <a:buNone/>
            </a:pPr>
            <a:endParaRPr lang="nb-NO" dirty="0"/>
          </a:p>
        </p:txBody>
      </p:sp>
      <p:pic>
        <p:nvPicPr>
          <p:cNvPr id="7" name="Bilde 6"/>
          <p:cNvPicPr>
            <a:picLocks noChangeAspect="1"/>
          </p:cNvPicPr>
          <p:nvPr/>
        </p:nvPicPr>
        <p:blipFill>
          <a:blip r:embed="rId2"/>
          <a:stretch>
            <a:fillRect/>
          </a:stretch>
        </p:blipFill>
        <p:spPr>
          <a:xfrm>
            <a:off x="7311407" y="1367328"/>
            <a:ext cx="4819650" cy="4267200"/>
          </a:xfrm>
          <a:prstGeom prst="rect">
            <a:avLst/>
          </a:prstGeom>
        </p:spPr>
      </p:pic>
      <p:pic>
        <p:nvPicPr>
          <p:cNvPr id="3074" name="Picture 2" descr="https://cdn-img-1.wanelo.com/p/9e6/9b4/6dd/31b03f1cc0929655d264044/x354-q8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1163236" y="2639264"/>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cdn-img-1.wanelo.com/p/9e6/9b4/6dd/31b03f1cc0929655d264044/x354-q8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1197147" y="3253074"/>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cdn-img-1.wanelo.com/p/9e6/9b4/6dd/31b03f1cc0929655d264044/x354-q8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9262331" y="2647470"/>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cdn-img-1.wanelo.com/p/9e6/9b4/6dd/31b03f1cc0929655d264044/x354-q8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0179782" y="2653656"/>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cdn-img-1.wanelo.com/p/9e6/9b4/6dd/31b03f1cc0929655d264044/x354-q8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0200802" y="3246042"/>
            <a:ext cx="900000" cy="519238"/>
          </a:xfrm>
          <a:prstGeom prst="rect">
            <a:avLst/>
          </a:prstGeom>
          <a:noFill/>
          <a:extLst>
            <a:ext uri="{909E8E84-426E-40DD-AFC4-6F175D3DCCD1}">
              <a14:hiddenFill xmlns:a14="http://schemas.microsoft.com/office/drawing/2010/main">
                <a:solidFill>
                  <a:srgbClr val="FFFFFF"/>
                </a:solidFill>
              </a14:hiddenFill>
            </a:ext>
          </a:extLst>
        </p:spPr>
      </p:pic>
      <p:sp>
        <p:nvSpPr>
          <p:cNvPr id="16" name="Avrundet rektangel 15"/>
          <p:cNvSpPr/>
          <p:nvPr/>
        </p:nvSpPr>
        <p:spPr>
          <a:xfrm>
            <a:off x="368765" y="1679682"/>
            <a:ext cx="6778007" cy="160707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21"/>
          <p:cNvSpPr/>
          <p:nvPr/>
        </p:nvSpPr>
        <p:spPr>
          <a:xfrm>
            <a:off x="368764" y="3425031"/>
            <a:ext cx="6778007" cy="1607079"/>
          </a:xfrm>
          <a:prstGeom prst="roundRect">
            <a:avLst/>
          </a:prstGeom>
          <a:solidFill>
            <a:srgbClr val="ED7D31">
              <a:alpha val="8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Avrundet rektangel 22"/>
          <p:cNvSpPr/>
          <p:nvPr/>
        </p:nvSpPr>
        <p:spPr>
          <a:xfrm>
            <a:off x="7259823" y="2516622"/>
            <a:ext cx="1067643" cy="2515487"/>
          </a:xfrm>
          <a:prstGeom prst="roundRect">
            <a:avLst/>
          </a:prstGeom>
          <a:solidFill>
            <a:srgbClr val="ED7D31">
              <a:alpha val="8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Avrundet rektangel 23"/>
          <p:cNvSpPr/>
          <p:nvPr/>
        </p:nvSpPr>
        <p:spPr>
          <a:xfrm>
            <a:off x="8261426" y="3091158"/>
            <a:ext cx="1016170" cy="25973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25721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985"/>
            <a:ext cx="10515600" cy="1325563"/>
          </a:xfrm>
        </p:spPr>
        <p:txBody>
          <a:bodyPr/>
          <a:lstStyle/>
          <a:p>
            <a:pPr algn="ctr"/>
            <a:r>
              <a:rPr lang="nb-NO" dirty="0"/>
              <a:t>Utbredelse</a:t>
            </a:r>
          </a:p>
        </p:txBody>
      </p:sp>
      <p:sp>
        <p:nvSpPr>
          <p:cNvPr id="3" name="Plassholder for innhold 2"/>
          <p:cNvSpPr>
            <a:spLocks noGrp="1"/>
          </p:cNvSpPr>
          <p:nvPr>
            <p:ph idx="1"/>
          </p:nvPr>
        </p:nvSpPr>
        <p:spPr>
          <a:xfrm>
            <a:off x="533400" y="1327094"/>
            <a:ext cx="6708972" cy="5134845"/>
          </a:xfrm>
        </p:spPr>
        <p:txBody>
          <a:bodyPr>
            <a:normAutofit/>
          </a:bodyPr>
          <a:lstStyle/>
          <a:p>
            <a:pPr marL="0" lvl="0" indent="0">
              <a:buNone/>
            </a:pPr>
            <a:endParaRPr lang="nb-NO" dirty="0"/>
          </a:p>
          <a:p>
            <a:pPr marL="0" lvl="0" indent="0">
              <a:buNone/>
            </a:pPr>
            <a:r>
              <a:rPr lang="nb-NO" dirty="0"/>
              <a:t>For </a:t>
            </a:r>
            <a:r>
              <a:rPr lang="nb-NO" u="sng" dirty="0"/>
              <a:t>kunstig utløste skred</a:t>
            </a:r>
            <a:r>
              <a:rPr lang="nb-NO" dirty="0"/>
              <a:t> – hvor i terrenget vil den gitte utløsbarheten føre til utløsning av snøskred?</a:t>
            </a:r>
          </a:p>
          <a:p>
            <a:pPr marL="0" lvl="0" indent="0">
              <a:buNone/>
            </a:pPr>
            <a:endParaRPr lang="nb-NO" dirty="0"/>
          </a:p>
          <a:p>
            <a:pPr marL="0" lvl="0" indent="0">
              <a:buNone/>
            </a:pPr>
            <a:r>
              <a:rPr lang="nb-NO" dirty="0"/>
              <a:t>For </a:t>
            </a:r>
            <a:r>
              <a:rPr lang="nb-NO" u="sng" dirty="0"/>
              <a:t>naturlig utløste skred</a:t>
            </a:r>
            <a:r>
              <a:rPr lang="nb-NO" dirty="0"/>
              <a:t> – hvor vil den gitte pålagringen/svekkelsen føre til utløsning av snøskred?</a:t>
            </a:r>
          </a:p>
          <a:p>
            <a:pPr marL="0" indent="0">
              <a:buNone/>
            </a:pPr>
            <a:endParaRPr lang="nb-NO" dirty="0"/>
          </a:p>
        </p:txBody>
      </p:sp>
      <p:pic>
        <p:nvPicPr>
          <p:cNvPr id="7" name="Bilde 6"/>
          <p:cNvPicPr>
            <a:picLocks noChangeAspect="1"/>
          </p:cNvPicPr>
          <p:nvPr/>
        </p:nvPicPr>
        <p:blipFill>
          <a:blip r:embed="rId2"/>
          <a:stretch>
            <a:fillRect/>
          </a:stretch>
        </p:blipFill>
        <p:spPr>
          <a:xfrm>
            <a:off x="7311407" y="1367328"/>
            <a:ext cx="4819650" cy="4267200"/>
          </a:xfrm>
          <a:prstGeom prst="rect">
            <a:avLst/>
          </a:prstGeom>
        </p:spPr>
      </p:pic>
      <p:pic>
        <p:nvPicPr>
          <p:cNvPr id="9" name="Picture 6" descr="Check Mark Unicode Character U+271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9568167" y="3286761"/>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1163236" y="2639264"/>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1197147" y="3253074"/>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9262331" y="2647470"/>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0179782" y="2653656"/>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0200802" y="3246042"/>
            <a:ext cx="900000" cy="519238"/>
          </a:xfrm>
          <a:prstGeom prst="rect">
            <a:avLst/>
          </a:prstGeom>
          <a:noFill/>
          <a:extLst>
            <a:ext uri="{909E8E84-426E-40DD-AFC4-6F175D3DCCD1}">
              <a14:hiddenFill xmlns:a14="http://schemas.microsoft.com/office/drawing/2010/main">
                <a:solidFill>
                  <a:srgbClr val="FFFFFF"/>
                </a:solidFill>
              </a14:hiddenFill>
            </a:ext>
          </a:extLst>
        </p:spPr>
      </p:pic>
      <p:sp>
        <p:nvSpPr>
          <p:cNvPr id="16" name="Avrundet rektangel 15"/>
          <p:cNvSpPr/>
          <p:nvPr/>
        </p:nvSpPr>
        <p:spPr>
          <a:xfrm>
            <a:off x="368765" y="1679682"/>
            <a:ext cx="6778007" cy="160707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21"/>
          <p:cNvSpPr/>
          <p:nvPr/>
        </p:nvSpPr>
        <p:spPr>
          <a:xfrm>
            <a:off x="368764" y="3425031"/>
            <a:ext cx="6778007" cy="1607079"/>
          </a:xfrm>
          <a:prstGeom prst="roundRect">
            <a:avLst/>
          </a:prstGeom>
          <a:solidFill>
            <a:srgbClr val="ED7D31">
              <a:alpha val="8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Avrundet rektangel 22"/>
          <p:cNvSpPr/>
          <p:nvPr/>
        </p:nvSpPr>
        <p:spPr>
          <a:xfrm>
            <a:off x="7259823" y="2516622"/>
            <a:ext cx="1067643" cy="2515487"/>
          </a:xfrm>
          <a:prstGeom prst="roundRect">
            <a:avLst/>
          </a:prstGeom>
          <a:solidFill>
            <a:srgbClr val="ED7D31">
              <a:alpha val="8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Avrundet rektangel 23"/>
          <p:cNvSpPr/>
          <p:nvPr/>
        </p:nvSpPr>
        <p:spPr>
          <a:xfrm>
            <a:off x="8261426" y="3091158"/>
            <a:ext cx="1016170" cy="25973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44649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985"/>
            <a:ext cx="10515600" cy="1325563"/>
          </a:xfrm>
        </p:spPr>
        <p:txBody>
          <a:bodyPr/>
          <a:lstStyle/>
          <a:p>
            <a:pPr algn="ctr"/>
            <a:r>
              <a:rPr lang="nb-NO" dirty="0"/>
              <a:t>Utbredelse</a:t>
            </a:r>
          </a:p>
        </p:txBody>
      </p:sp>
      <p:sp>
        <p:nvSpPr>
          <p:cNvPr id="3" name="Plassholder for innhold 2"/>
          <p:cNvSpPr>
            <a:spLocks noGrp="1"/>
          </p:cNvSpPr>
          <p:nvPr>
            <p:ph idx="1"/>
          </p:nvPr>
        </p:nvSpPr>
        <p:spPr>
          <a:xfrm>
            <a:off x="533400" y="1327094"/>
            <a:ext cx="6708972" cy="5134845"/>
          </a:xfrm>
        </p:spPr>
        <p:txBody>
          <a:bodyPr>
            <a:normAutofit/>
          </a:bodyPr>
          <a:lstStyle/>
          <a:p>
            <a:pPr marL="0" lvl="0" indent="0">
              <a:buNone/>
            </a:pPr>
            <a:endParaRPr lang="nb-NO" dirty="0"/>
          </a:p>
          <a:p>
            <a:pPr marL="0" lvl="0" indent="0">
              <a:buNone/>
            </a:pPr>
            <a:r>
              <a:rPr lang="nb-NO" dirty="0"/>
              <a:t>For </a:t>
            </a:r>
            <a:r>
              <a:rPr lang="nb-NO" u="sng" dirty="0"/>
              <a:t>kunstig utløste skred</a:t>
            </a:r>
            <a:r>
              <a:rPr lang="nb-NO" dirty="0"/>
              <a:t> – hvor i terrenget vil den gitte utløsbarheten føre til utløsning av snøskred?</a:t>
            </a:r>
          </a:p>
          <a:p>
            <a:pPr marL="0" lvl="0" indent="0">
              <a:buNone/>
            </a:pPr>
            <a:endParaRPr lang="nb-NO" dirty="0"/>
          </a:p>
          <a:p>
            <a:pPr marL="0" lvl="0" indent="0">
              <a:buNone/>
            </a:pPr>
            <a:r>
              <a:rPr lang="nb-NO" dirty="0"/>
              <a:t>For </a:t>
            </a:r>
            <a:r>
              <a:rPr lang="nb-NO" u="sng" dirty="0"/>
              <a:t>naturlig utløste skred</a:t>
            </a:r>
            <a:r>
              <a:rPr lang="nb-NO" dirty="0"/>
              <a:t> – hvor vil den gitte pålagringen/svekkelsen føre til utløsning av snøskred?</a:t>
            </a:r>
          </a:p>
          <a:p>
            <a:pPr marL="0" indent="0">
              <a:buNone/>
            </a:pPr>
            <a:endParaRPr lang="nb-NO" dirty="0"/>
          </a:p>
        </p:txBody>
      </p:sp>
      <p:pic>
        <p:nvPicPr>
          <p:cNvPr id="7" name="Bilde 6"/>
          <p:cNvPicPr>
            <a:picLocks noChangeAspect="1"/>
          </p:cNvPicPr>
          <p:nvPr/>
        </p:nvPicPr>
        <p:blipFill>
          <a:blip r:embed="rId2"/>
          <a:stretch>
            <a:fillRect/>
          </a:stretch>
        </p:blipFill>
        <p:spPr>
          <a:xfrm>
            <a:off x="7311407" y="1367328"/>
            <a:ext cx="4819650" cy="4267200"/>
          </a:xfrm>
          <a:prstGeom prst="rect">
            <a:avLst/>
          </a:prstGeom>
        </p:spPr>
      </p:pic>
      <p:pic>
        <p:nvPicPr>
          <p:cNvPr id="9" name="Picture 6" descr="Check Mark Unicode Character U+271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9568167" y="3286761"/>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1163236" y="2639264"/>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1197147" y="3253074"/>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9262331" y="2647470"/>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0179782" y="2653656"/>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1160937" y="3848819"/>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0200802" y="3246042"/>
            <a:ext cx="900000" cy="519238"/>
          </a:xfrm>
          <a:prstGeom prst="rect">
            <a:avLst/>
          </a:prstGeom>
          <a:noFill/>
          <a:extLst>
            <a:ext uri="{909E8E84-426E-40DD-AFC4-6F175D3DCCD1}">
              <a14:hiddenFill xmlns:a14="http://schemas.microsoft.com/office/drawing/2010/main">
                <a:solidFill>
                  <a:srgbClr val="FFFFFF"/>
                </a:solidFill>
              </a14:hiddenFill>
            </a:ext>
          </a:extLst>
        </p:spPr>
      </p:pic>
      <p:sp>
        <p:nvSpPr>
          <p:cNvPr id="16" name="Avrundet rektangel 15"/>
          <p:cNvSpPr/>
          <p:nvPr/>
        </p:nvSpPr>
        <p:spPr>
          <a:xfrm>
            <a:off x="368765" y="1679682"/>
            <a:ext cx="6778007" cy="160707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21"/>
          <p:cNvSpPr/>
          <p:nvPr/>
        </p:nvSpPr>
        <p:spPr>
          <a:xfrm>
            <a:off x="368764" y="3425031"/>
            <a:ext cx="6778007" cy="1607079"/>
          </a:xfrm>
          <a:prstGeom prst="roundRect">
            <a:avLst/>
          </a:prstGeom>
          <a:solidFill>
            <a:srgbClr val="ED7D31">
              <a:alpha val="8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Avrundet rektangel 22"/>
          <p:cNvSpPr/>
          <p:nvPr/>
        </p:nvSpPr>
        <p:spPr>
          <a:xfrm>
            <a:off x="7259823" y="2516622"/>
            <a:ext cx="1067643" cy="2515487"/>
          </a:xfrm>
          <a:prstGeom prst="roundRect">
            <a:avLst/>
          </a:prstGeom>
          <a:solidFill>
            <a:srgbClr val="ED7D31">
              <a:alpha val="8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Avrundet rektangel 23"/>
          <p:cNvSpPr/>
          <p:nvPr/>
        </p:nvSpPr>
        <p:spPr>
          <a:xfrm>
            <a:off x="8261426" y="3091158"/>
            <a:ext cx="1016170" cy="25973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60274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985"/>
            <a:ext cx="10515600" cy="1325563"/>
          </a:xfrm>
        </p:spPr>
        <p:txBody>
          <a:bodyPr/>
          <a:lstStyle/>
          <a:p>
            <a:pPr algn="ctr"/>
            <a:r>
              <a:rPr lang="nb-NO" dirty="0"/>
              <a:t>Utbredelse</a:t>
            </a:r>
          </a:p>
        </p:txBody>
      </p:sp>
      <p:sp>
        <p:nvSpPr>
          <p:cNvPr id="3" name="Plassholder for innhold 2"/>
          <p:cNvSpPr>
            <a:spLocks noGrp="1"/>
          </p:cNvSpPr>
          <p:nvPr>
            <p:ph idx="1"/>
          </p:nvPr>
        </p:nvSpPr>
        <p:spPr>
          <a:xfrm>
            <a:off x="533400" y="1327094"/>
            <a:ext cx="6708972" cy="5134845"/>
          </a:xfrm>
        </p:spPr>
        <p:txBody>
          <a:bodyPr>
            <a:normAutofit/>
          </a:bodyPr>
          <a:lstStyle/>
          <a:p>
            <a:pPr marL="0" lvl="0" indent="0">
              <a:buNone/>
            </a:pPr>
            <a:endParaRPr lang="nb-NO" dirty="0"/>
          </a:p>
          <a:p>
            <a:pPr marL="0" lvl="0" indent="0">
              <a:buNone/>
            </a:pPr>
            <a:r>
              <a:rPr lang="nb-NO" dirty="0"/>
              <a:t>For </a:t>
            </a:r>
            <a:r>
              <a:rPr lang="nb-NO" u="sng" dirty="0"/>
              <a:t>kunstig utløste skred</a:t>
            </a:r>
            <a:r>
              <a:rPr lang="nb-NO" dirty="0"/>
              <a:t> – hvor i terrenget vil den gitte utløsbarheten føre til utløsning av snøskred?</a:t>
            </a:r>
          </a:p>
          <a:p>
            <a:pPr marL="0" lvl="0" indent="0">
              <a:buNone/>
            </a:pPr>
            <a:endParaRPr lang="nb-NO" dirty="0"/>
          </a:p>
          <a:p>
            <a:pPr marL="0" lvl="0" indent="0">
              <a:buNone/>
            </a:pPr>
            <a:r>
              <a:rPr lang="nb-NO" dirty="0"/>
              <a:t>For </a:t>
            </a:r>
            <a:r>
              <a:rPr lang="nb-NO" u="sng" dirty="0"/>
              <a:t>naturlig utløste skred</a:t>
            </a:r>
            <a:r>
              <a:rPr lang="nb-NO" dirty="0"/>
              <a:t> – hvor vil den gitte pålagringen/svekkelsen føre til utløsning av snøskred?</a:t>
            </a:r>
          </a:p>
          <a:p>
            <a:pPr marL="0" indent="0">
              <a:buNone/>
            </a:pPr>
            <a:endParaRPr lang="nb-NO" dirty="0"/>
          </a:p>
        </p:txBody>
      </p:sp>
      <p:pic>
        <p:nvPicPr>
          <p:cNvPr id="7" name="Bilde 6"/>
          <p:cNvPicPr>
            <a:picLocks noChangeAspect="1"/>
          </p:cNvPicPr>
          <p:nvPr/>
        </p:nvPicPr>
        <p:blipFill>
          <a:blip r:embed="rId2"/>
          <a:stretch>
            <a:fillRect/>
          </a:stretch>
        </p:blipFill>
        <p:spPr>
          <a:xfrm>
            <a:off x="7311407" y="1367328"/>
            <a:ext cx="4819650" cy="4267200"/>
          </a:xfrm>
          <a:prstGeom prst="rect">
            <a:avLst/>
          </a:prstGeom>
        </p:spPr>
      </p:pic>
      <p:pic>
        <p:nvPicPr>
          <p:cNvPr id="8" name="Picture 6" descr="Check Mark Unicode Character U+271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10458291" y="3946019"/>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heck Mark Unicode Character U+271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9568167" y="3286761"/>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1163236" y="2639264"/>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1197147" y="3253074"/>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9262331" y="2647470"/>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0179782" y="2653656"/>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1160937" y="3848819"/>
            <a:ext cx="900000" cy="5192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cdn-img-1.wanelo.com/p/9e6/9b4/6dd/31b03f1cc0929655d264044/x354-q8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1217" b="21090"/>
          <a:stretch/>
        </p:blipFill>
        <p:spPr bwMode="auto">
          <a:xfrm>
            <a:off x="10200802" y="3246042"/>
            <a:ext cx="900000" cy="519238"/>
          </a:xfrm>
          <a:prstGeom prst="rect">
            <a:avLst/>
          </a:prstGeom>
          <a:noFill/>
          <a:extLst>
            <a:ext uri="{909E8E84-426E-40DD-AFC4-6F175D3DCCD1}">
              <a14:hiddenFill xmlns:a14="http://schemas.microsoft.com/office/drawing/2010/main">
                <a:solidFill>
                  <a:srgbClr val="FFFFFF"/>
                </a:solidFill>
              </a14:hiddenFill>
            </a:ext>
          </a:extLst>
        </p:spPr>
      </p:pic>
      <p:sp>
        <p:nvSpPr>
          <p:cNvPr id="16" name="Avrundet rektangel 15"/>
          <p:cNvSpPr/>
          <p:nvPr/>
        </p:nvSpPr>
        <p:spPr>
          <a:xfrm>
            <a:off x="368765" y="1679682"/>
            <a:ext cx="6778007" cy="160707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21"/>
          <p:cNvSpPr/>
          <p:nvPr/>
        </p:nvSpPr>
        <p:spPr>
          <a:xfrm>
            <a:off x="368764" y="3425031"/>
            <a:ext cx="6778007" cy="1607079"/>
          </a:xfrm>
          <a:prstGeom prst="roundRect">
            <a:avLst/>
          </a:prstGeom>
          <a:solidFill>
            <a:srgbClr val="ED7D31">
              <a:alpha val="8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Avrundet rektangel 22"/>
          <p:cNvSpPr/>
          <p:nvPr/>
        </p:nvSpPr>
        <p:spPr>
          <a:xfrm>
            <a:off x="7259823" y="2516622"/>
            <a:ext cx="1067643" cy="2515487"/>
          </a:xfrm>
          <a:prstGeom prst="roundRect">
            <a:avLst/>
          </a:prstGeom>
          <a:solidFill>
            <a:srgbClr val="ED7D31">
              <a:alpha val="8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Avrundet rektangel 23"/>
          <p:cNvSpPr/>
          <p:nvPr/>
        </p:nvSpPr>
        <p:spPr>
          <a:xfrm>
            <a:off x="8261426" y="3091158"/>
            <a:ext cx="1016170" cy="25973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73227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Ta med «sannsynligheten»</a:t>
            </a:r>
          </a:p>
        </p:txBody>
      </p:sp>
      <p:pic>
        <p:nvPicPr>
          <p:cNvPr id="4" name="Bilde 3"/>
          <p:cNvPicPr>
            <a:picLocks noChangeAspect="1"/>
          </p:cNvPicPr>
          <p:nvPr/>
        </p:nvPicPr>
        <p:blipFill>
          <a:blip r:embed="rId2"/>
          <a:stretch>
            <a:fillRect/>
          </a:stretch>
        </p:blipFill>
        <p:spPr>
          <a:xfrm>
            <a:off x="155864" y="1511189"/>
            <a:ext cx="11856027" cy="4941689"/>
          </a:xfrm>
          <a:prstGeom prst="rect">
            <a:avLst/>
          </a:prstGeom>
        </p:spPr>
      </p:pic>
      <p:pic>
        <p:nvPicPr>
          <p:cNvPr id="5" name="Picture 6" descr="Check Mark Unicode Character U+2713"/>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3923226" y="2674752"/>
            <a:ext cx="324000" cy="324000"/>
          </a:xfrm>
          <a:prstGeom prst="rect">
            <a:avLst/>
          </a:prstGeom>
          <a:noFill/>
          <a:extLst>
            <a:ext uri="{909E8E84-426E-40DD-AFC4-6F175D3DCCD1}">
              <a14:hiddenFill xmlns:a14="http://schemas.microsoft.com/office/drawing/2010/main">
                <a:solidFill>
                  <a:srgbClr val="FFFFFF"/>
                </a:solidFill>
              </a14:hiddenFill>
            </a:ext>
          </a:extLst>
        </p:spPr>
      </p:pic>
      <p:sp>
        <p:nvSpPr>
          <p:cNvPr id="6" name="Avrundet rektangel 5"/>
          <p:cNvSpPr/>
          <p:nvPr/>
        </p:nvSpPr>
        <p:spPr>
          <a:xfrm>
            <a:off x="3609887" y="4437023"/>
            <a:ext cx="515257" cy="352879"/>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Picture 6" descr="Check Mark Unicode Character U+2713"/>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2072022" y="4246539"/>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heck Mark Unicode Character U+2713"/>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7475175" y="4535668"/>
            <a:ext cx="324000" cy="324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ett pil 8"/>
          <p:cNvCxnSpPr>
            <a:stCxn id="6" idx="3"/>
          </p:cNvCxnSpPr>
          <p:nvPr/>
        </p:nvCxnSpPr>
        <p:spPr>
          <a:xfrm>
            <a:off x="4125144" y="4613463"/>
            <a:ext cx="3068644" cy="102"/>
          </a:xfrm>
          <a:prstGeom prst="straightConnector1">
            <a:avLst/>
          </a:prstGeom>
          <a:ln w="38100">
            <a:solidFill>
              <a:srgbClr val="2E6CA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399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pPr algn="ctr"/>
            <a:r>
              <a:rPr lang="nb-NO" dirty="0"/>
              <a:t>Skredstørrelse</a:t>
            </a:r>
          </a:p>
        </p:txBody>
      </p:sp>
      <p:graphicFrame>
        <p:nvGraphicFramePr>
          <p:cNvPr id="5" name="Tabell 4"/>
          <p:cNvGraphicFramePr>
            <a:graphicFrameLocks noGrp="1"/>
          </p:cNvGraphicFramePr>
          <p:nvPr/>
        </p:nvGraphicFramePr>
        <p:xfrm>
          <a:off x="87084" y="1632859"/>
          <a:ext cx="12007933" cy="5068232"/>
        </p:xfrm>
        <a:graphic>
          <a:graphicData uri="http://schemas.openxmlformats.org/drawingml/2006/table">
            <a:tbl>
              <a:tblPr firstRow="1" firstCol="1" bandRow="1">
                <a:tableStyleId>{073A0DAA-6AF3-43AB-8588-CEC1D06C72B9}</a:tableStyleId>
              </a:tblPr>
              <a:tblGrid>
                <a:gridCol w="693133">
                  <a:extLst>
                    <a:ext uri="{9D8B030D-6E8A-4147-A177-3AD203B41FA5}">
                      <a16:colId xmlns:a16="http://schemas.microsoft.com/office/drawing/2014/main" val="20000"/>
                    </a:ext>
                  </a:extLst>
                </a:gridCol>
                <a:gridCol w="981407">
                  <a:extLst>
                    <a:ext uri="{9D8B030D-6E8A-4147-A177-3AD203B41FA5}">
                      <a16:colId xmlns:a16="http://schemas.microsoft.com/office/drawing/2014/main" val="20001"/>
                    </a:ext>
                  </a:extLst>
                </a:gridCol>
                <a:gridCol w="3392267">
                  <a:extLst>
                    <a:ext uri="{9D8B030D-6E8A-4147-A177-3AD203B41FA5}">
                      <a16:colId xmlns:a16="http://schemas.microsoft.com/office/drawing/2014/main" val="20002"/>
                    </a:ext>
                  </a:extLst>
                </a:gridCol>
                <a:gridCol w="3948545">
                  <a:extLst>
                    <a:ext uri="{9D8B030D-6E8A-4147-A177-3AD203B41FA5}">
                      <a16:colId xmlns:a16="http://schemas.microsoft.com/office/drawing/2014/main" val="20003"/>
                    </a:ext>
                  </a:extLst>
                </a:gridCol>
                <a:gridCol w="1298864">
                  <a:extLst>
                    <a:ext uri="{9D8B030D-6E8A-4147-A177-3AD203B41FA5}">
                      <a16:colId xmlns:a16="http://schemas.microsoft.com/office/drawing/2014/main" val="20004"/>
                    </a:ext>
                  </a:extLst>
                </a:gridCol>
                <a:gridCol w="1693717">
                  <a:extLst>
                    <a:ext uri="{9D8B030D-6E8A-4147-A177-3AD203B41FA5}">
                      <a16:colId xmlns:a16="http://schemas.microsoft.com/office/drawing/2014/main" val="20005"/>
                    </a:ext>
                  </a:extLst>
                </a:gridCol>
              </a:tblGrid>
              <a:tr h="319334">
                <a:tc>
                  <a:txBody>
                    <a:bodyPr/>
                    <a:lstStyle/>
                    <a:p>
                      <a:pPr algn="ctr">
                        <a:lnSpc>
                          <a:spcPct val="107000"/>
                        </a:lnSpc>
                        <a:spcAft>
                          <a:spcPts val="800"/>
                        </a:spcAft>
                      </a:pPr>
                      <a:r>
                        <a:rPr lang="nb-NO" sz="1400" dirty="0">
                          <a:effectLst/>
                        </a:rPr>
                        <a:t>Klasse</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a:effectLst/>
                        </a:rPr>
                        <a:t>Navn</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Beskrivelse</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Utløpet</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Volum</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Max. dimensjoner (eksempel)</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620040">
                <a:tc>
                  <a:txBody>
                    <a:bodyPr/>
                    <a:lstStyle/>
                    <a:p>
                      <a:pPr algn="ctr">
                        <a:lnSpc>
                          <a:spcPct val="107000"/>
                        </a:lnSpc>
                        <a:spcAft>
                          <a:spcPts val="800"/>
                        </a:spcAft>
                      </a:pPr>
                      <a:r>
                        <a:rPr lang="nb-NO" sz="1400">
                          <a:effectLst/>
                        </a:rPr>
                        <a:t>1</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Små</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a:effectLst/>
                        </a:rPr>
                        <a:t>Liten fare for å bli begravd (fare for utglidning)</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a:effectLst/>
                        </a:rPr>
                        <a:t>Skredet stopper i henget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&lt; 100 m3</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50 m x 20 m x 0.1 m</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620040">
                <a:tc>
                  <a:txBody>
                    <a:bodyPr/>
                    <a:lstStyle/>
                    <a:p>
                      <a:pPr algn="ctr">
                        <a:lnSpc>
                          <a:spcPct val="107000"/>
                        </a:lnSpc>
                        <a:spcAft>
                          <a:spcPts val="800"/>
                        </a:spcAft>
                      </a:pPr>
                      <a:r>
                        <a:rPr lang="nb-NO" sz="1400">
                          <a:effectLst/>
                        </a:rPr>
                        <a:t>2</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a:effectLst/>
                        </a:rPr>
                        <a:t>Middels store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a:effectLst/>
                        </a:rPr>
                        <a:t>Kan begrave, skade eller drepe en person.</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a:effectLst/>
                        </a:rPr>
                        <a:t>Skredet stopper i bunn av henget.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&lt; 1000 m3</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50 m x 50 m x 0.4 m</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1221452">
                <a:tc>
                  <a:txBody>
                    <a:bodyPr/>
                    <a:lstStyle/>
                    <a:p>
                      <a:pPr algn="ctr">
                        <a:lnSpc>
                          <a:spcPct val="107000"/>
                        </a:lnSpc>
                        <a:spcAft>
                          <a:spcPts val="800"/>
                        </a:spcAft>
                      </a:pPr>
                      <a:r>
                        <a:rPr lang="nb-NO" sz="1400">
                          <a:effectLst/>
                        </a:rPr>
                        <a:t>3</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a:effectLst/>
                        </a:rPr>
                        <a:t>Store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Kan begrave og ødelegge biler, skade lastebiler, mindre bygninger og skog.</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a:effectLst/>
                        </a:rPr>
                        <a:t>Skredet kan gå ut av henget og opp til 50 m inn i slakt terreng (betydelig slakere enn 30 grader).</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&lt; 10,000 m3</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200 m x 100 m x 0.5 m</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r h="1522157">
                <a:tc>
                  <a:txBody>
                    <a:bodyPr/>
                    <a:lstStyle/>
                    <a:p>
                      <a:pPr algn="ctr">
                        <a:lnSpc>
                          <a:spcPct val="107000"/>
                        </a:lnSpc>
                        <a:spcAft>
                          <a:spcPts val="800"/>
                        </a:spcAft>
                      </a:pPr>
                      <a:r>
                        <a:rPr lang="nb-NO" sz="1400">
                          <a:effectLst/>
                        </a:rPr>
                        <a:t>4</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a:effectLst/>
                        </a:rPr>
                        <a:t>Svært store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Kan begrave og ødelegge tog og store lastebiler, flere bygninger og skogsområder.</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Skredet kan gå over slakere terreng (betydelig under 30 grader) over avstander over 50 m og nå frem helt til dalbunnen.</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&lt; 100,000 m3</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500 m x 200 m x 1.0 m</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4"/>
                  </a:ext>
                </a:extLst>
              </a:tr>
              <a:tr h="620040">
                <a:tc>
                  <a:txBody>
                    <a:bodyPr/>
                    <a:lstStyle/>
                    <a:p>
                      <a:pPr algn="ctr">
                        <a:lnSpc>
                          <a:spcPct val="107000"/>
                        </a:lnSpc>
                        <a:spcAft>
                          <a:spcPts val="800"/>
                        </a:spcAft>
                      </a:pPr>
                      <a:r>
                        <a:rPr lang="nb-NO" sz="1400">
                          <a:effectLst/>
                        </a:rPr>
                        <a:t>5</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a:effectLst/>
                        </a:rPr>
                        <a:t>Ekstremt store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a:effectLst/>
                        </a:rPr>
                        <a:t>Kan ødelegge landskapet. Katastrofal skade mulig.</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Når frem til dalbunnen. Største kjente snøskred.</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&gt; 100,000 m3</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b-NO" sz="1400" dirty="0">
                          <a:effectLst/>
                        </a:rPr>
                        <a:t>500 m x 200 m x 2.0 m</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2899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6" descr="Et bilde som inneholder tekst&#10;&#10;Automatisk generert beskrivelse">
            <a:extLst>
              <a:ext uri="{FF2B5EF4-FFF2-40B4-BE49-F238E27FC236}">
                <a16:creationId xmlns:a16="http://schemas.microsoft.com/office/drawing/2014/main" id="{7BC38CC4-C7EE-4CA3-9417-501AD3AFC428}"/>
              </a:ext>
            </a:extLst>
          </p:cNvPr>
          <p:cNvPicPr>
            <a:picLocks noChangeAspect="1"/>
          </p:cNvPicPr>
          <p:nvPr/>
        </p:nvPicPr>
        <p:blipFill>
          <a:blip r:embed="rId3"/>
          <a:stretch>
            <a:fillRect/>
          </a:stretch>
        </p:blipFill>
        <p:spPr>
          <a:xfrm>
            <a:off x="982641" y="628266"/>
            <a:ext cx="10124363" cy="6226990"/>
          </a:xfrm>
          <a:prstGeom prst="rect">
            <a:avLst/>
          </a:prstGeom>
        </p:spPr>
      </p:pic>
      <p:sp>
        <p:nvSpPr>
          <p:cNvPr id="3" name="Tittel 1"/>
          <p:cNvSpPr txBox="1">
            <a:spLocks noGrp="1"/>
          </p:cNvSpPr>
          <p:nvPr>
            <p:ph type="title" idx="4294967295"/>
          </p:nvPr>
        </p:nvSpPr>
        <p:spPr>
          <a:xfrm>
            <a:off x="1788367" y="56115"/>
            <a:ext cx="8229600" cy="1143000"/>
          </a:xfrm>
        </p:spPr>
        <p:txBody>
          <a:bodyPr/>
          <a:lstStyle/>
          <a:p>
            <a:pPr lvl="0"/>
            <a:r>
              <a:rPr lang="nb-NO"/>
              <a:t>Faregradsskala</a:t>
            </a:r>
          </a:p>
        </p:txBody>
      </p:sp>
      <p:sp>
        <p:nvSpPr>
          <p:cNvPr id="4" name="Avrundet rektangel 4"/>
          <p:cNvSpPr/>
          <p:nvPr/>
        </p:nvSpPr>
        <p:spPr>
          <a:xfrm>
            <a:off x="8146283" y="1196749"/>
            <a:ext cx="2664430" cy="55446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76196" cap="flat">
            <a:solidFill>
              <a:srgbClr val="666666"/>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5" name="Avrundet rektangel 5"/>
          <p:cNvSpPr/>
          <p:nvPr/>
        </p:nvSpPr>
        <p:spPr>
          <a:xfrm>
            <a:off x="6425821" y="1196749"/>
            <a:ext cx="1720461" cy="55446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76196" cap="flat">
            <a:solidFill>
              <a:srgbClr val="666666"/>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Tree>
    <p:extLst>
      <p:ext uri="{BB962C8B-B14F-4D97-AF65-F5344CB8AC3E}">
        <p14:creationId xmlns:p14="http://schemas.microsoft.com/office/powerpoint/2010/main" val="2384611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Bruk av skredstørrelse i varslingen</a:t>
            </a:r>
          </a:p>
        </p:txBody>
      </p:sp>
      <p:sp>
        <p:nvSpPr>
          <p:cNvPr id="3" name="Plassholder for innhold 2"/>
          <p:cNvSpPr>
            <a:spLocks noGrp="1"/>
          </p:cNvSpPr>
          <p:nvPr>
            <p:ph idx="1"/>
          </p:nvPr>
        </p:nvSpPr>
        <p:spPr/>
        <p:txBody>
          <a:bodyPr>
            <a:normAutofit/>
          </a:bodyPr>
          <a:lstStyle/>
          <a:p>
            <a:pPr marL="0" lvl="0" indent="0">
              <a:lnSpc>
                <a:spcPct val="150000"/>
              </a:lnSpc>
              <a:buNone/>
            </a:pPr>
            <a:r>
              <a:rPr lang="nb-NO" dirty="0"/>
              <a:t>Når det ventes et betydelig antall store skred (</a:t>
            </a:r>
            <a:r>
              <a:rPr lang="nb-NO" dirty="0" err="1"/>
              <a:t>str</a:t>
            </a:r>
            <a:r>
              <a:rPr lang="nb-NO" dirty="0"/>
              <a:t>. 3) så innebærer det også mulighet for enda flere mindre skred (</a:t>
            </a:r>
            <a:r>
              <a:rPr lang="nb-NO" dirty="0" err="1"/>
              <a:t>str</a:t>
            </a:r>
            <a:r>
              <a:rPr lang="nb-NO" dirty="0"/>
              <a:t>. 1-2) og enkelte svært store skred (</a:t>
            </a:r>
            <a:r>
              <a:rPr lang="nb-NO" dirty="0" err="1"/>
              <a:t>str</a:t>
            </a:r>
            <a:r>
              <a:rPr lang="nb-NO" dirty="0"/>
              <a:t>. 4).</a:t>
            </a:r>
          </a:p>
          <a:p>
            <a:pPr marL="0" lvl="0" indent="0">
              <a:lnSpc>
                <a:spcPct val="150000"/>
              </a:lnSpc>
              <a:buNone/>
            </a:pPr>
            <a:r>
              <a:rPr lang="nb-NO" dirty="0"/>
              <a:t>Ekstreme skred (</a:t>
            </a:r>
            <a:r>
              <a:rPr lang="nb-NO" dirty="0" err="1"/>
              <a:t>str</a:t>
            </a:r>
            <a:r>
              <a:rPr lang="nb-NO" dirty="0"/>
              <a:t>. 5) bør da ikke forekomme.</a:t>
            </a:r>
          </a:p>
        </p:txBody>
      </p:sp>
    </p:spTree>
    <p:extLst>
      <p:ext uri="{BB962C8B-B14F-4D97-AF65-F5344CB8AC3E}">
        <p14:creationId xmlns:p14="http://schemas.microsoft.com/office/powerpoint/2010/main" val="3372674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Bruk av skredstørrelse i varslingen</a:t>
            </a:r>
          </a:p>
        </p:txBody>
      </p:sp>
      <p:sp>
        <p:nvSpPr>
          <p:cNvPr id="3" name="Plassholder for innhold 2"/>
          <p:cNvSpPr>
            <a:spLocks noGrp="1"/>
          </p:cNvSpPr>
          <p:nvPr>
            <p:ph idx="1"/>
          </p:nvPr>
        </p:nvSpPr>
        <p:spPr/>
        <p:txBody>
          <a:bodyPr>
            <a:normAutofit/>
          </a:bodyPr>
          <a:lstStyle/>
          <a:p>
            <a:pPr marL="0" lvl="0" indent="0">
              <a:lnSpc>
                <a:spcPct val="150000"/>
              </a:lnSpc>
              <a:buNone/>
            </a:pPr>
            <a:r>
              <a:rPr lang="nb-NO" dirty="0"/>
              <a:t>Når det ventes et betydelig antall små skred (</a:t>
            </a:r>
            <a:r>
              <a:rPr lang="nb-NO" dirty="0" err="1"/>
              <a:t>str</a:t>
            </a:r>
            <a:r>
              <a:rPr lang="nb-NO" dirty="0"/>
              <a:t>. 1) så innebærer det også mulighet for enkelte middels store skred (</a:t>
            </a:r>
            <a:r>
              <a:rPr lang="nb-NO" dirty="0" err="1"/>
              <a:t>str</a:t>
            </a:r>
            <a:r>
              <a:rPr lang="nb-NO" dirty="0"/>
              <a:t>. 2).</a:t>
            </a:r>
          </a:p>
          <a:p>
            <a:pPr marL="0" lvl="0" indent="0">
              <a:lnSpc>
                <a:spcPct val="150000"/>
              </a:lnSpc>
              <a:buNone/>
            </a:pPr>
            <a:r>
              <a:rPr lang="nb-NO" dirty="0"/>
              <a:t>Store, svært store og ekstreme skred (</a:t>
            </a:r>
            <a:r>
              <a:rPr lang="nb-NO" dirty="0" err="1"/>
              <a:t>str</a:t>
            </a:r>
            <a:r>
              <a:rPr lang="nb-NO" dirty="0"/>
              <a:t>. 3-5) bør da ikke forekomme.</a:t>
            </a:r>
          </a:p>
        </p:txBody>
      </p:sp>
    </p:spTree>
    <p:extLst>
      <p:ext uri="{BB962C8B-B14F-4D97-AF65-F5344CB8AC3E}">
        <p14:creationId xmlns:p14="http://schemas.microsoft.com/office/powerpoint/2010/main" val="3604291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Hva er et betydelig antall?</a:t>
            </a:r>
          </a:p>
        </p:txBody>
      </p:sp>
      <p:sp>
        <p:nvSpPr>
          <p:cNvPr id="3" name="Plassholder for innhold 2"/>
          <p:cNvSpPr>
            <a:spLocks noGrp="1"/>
          </p:cNvSpPr>
          <p:nvPr>
            <p:ph idx="1"/>
          </p:nvPr>
        </p:nvSpPr>
        <p:spPr/>
        <p:txBody>
          <a:bodyPr/>
          <a:lstStyle/>
          <a:p>
            <a:pPr marL="0" indent="0">
              <a:buNone/>
            </a:pPr>
            <a:r>
              <a:rPr lang="nb-NO" i="1" dirty="0"/>
              <a:t>Begrepet «betydelig antall» er relativt til skredstørrelsen siden det er ofte mindre terreng tilgjengelig som kan produsere store skred. </a:t>
            </a:r>
          </a:p>
          <a:p>
            <a:pPr marL="0" indent="0">
              <a:buNone/>
            </a:pPr>
            <a:endParaRPr lang="nb-NO" i="1" dirty="0"/>
          </a:p>
          <a:p>
            <a:pPr marL="0" indent="0">
              <a:buNone/>
            </a:pPr>
            <a:r>
              <a:rPr lang="nb-NO" i="1" dirty="0"/>
              <a:t>Derfor vil antall skred vanligvis gå ned med størrelsen.</a:t>
            </a:r>
          </a:p>
          <a:p>
            <a:pPr marL="0" indent="0">
              <a:buNone/>
            </a:pPr>
            <a:endParaRPr lang="nb-NO" i="1" dirty="0"/>
          </a:p>
          <a:p>
            <a:pPr marL="0" indent="0">
              <a:buNone/>
            </a:pPr>
            <a:r>
              <a:rPr lang="nb-NO" i="1" dirty="0"/>
              <a:t>Heng som kan produsere et svært stort skred kan teoretisk produsere mange små skred, mens heng som kun kan produsere middels store skred vil aldri kunne produsere store eller svært store skred.</a:t>
            </a:r>
            <a:endParaRPr lang="nb-NO" dirty="0"/>
          </a:p>
        </p:txBody>
      </p:sp>
    </p:spTree>
    <p:extLst>
      <p:ext uri="{BB962C8B-B14F-4D97-AF65-F5344CB8AC3E}">
        <p14:creationId xmlns:p14="http://schemas.microsoft.com/office/powerpoint/2010/main" val="2777599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7087" y="1551207"/>
            <a:ext cx="4018325" cy="3162649"/>
          </a:xfrm>
        </p:spPr>
        <p:txBody>
          <a:bodyPr>
            <a:normAutofit/>
          </a:bodyPr>
          <a:lstStyle/>
          <a:p>
            <a:r>
              <a:rPr lang="en-US" sz="2000" dirty="0" err="1"/>
              <a:t>Ringen</a:t>
            </a:r>
            <a:r>
              <a:rPr lang="en-US" sz="2000" dirty="0"/>
              <a:t> </a:t>
            </a:r>
            <a:r>
              <a:rPr lang="en-US" sz="2000" dirty="0" err="1"/>
              <a:t>er</a:t>
            </a:r>
            <a:r>
              <a:rPr lang="en-US" sz="2000" dirty="0"/>
              <a:t> 100 km</a:t>
            </a:r>
            <a:r>
              <a:rPr lang="en-US" sz="2000" baseline="30000" dirty="0"/>
              <a:t>2</a:t>
            </a:r>
            <a:r>
              <a:rPr lang="en-US" sz="2000" dirty="0"/>
              <a:t> </a:t>
            </a:r>
            <a:r>
              <a:rPr lang="en-US" sz="2000" dirty="0" err="1"/>
              <a:t>stor</a:t>
            </a:r>
            <a:br>
              <a:rPr lang="en-US" sz="2000" dirty="0"/>
            </a:br>
            <a:br>
              <a:rPr lang="en-US" sz="2000" dirty="0"/>
            </a:br>
            <a:r>
              <a:rPr lang="en-US" sz="2000" dirty="0" err="1"/>
              <a:t>Gult</a:t>
            </a:r>
            <a:r>
              <a:rPr lang="en-US" sz="2000" dirty="0"/>
              <a:t> </a:t>
            </a:r>
            <a:r>
              <a:rPr lang="en-US" sz="2000" dirty="0" err="1"/>
              <a:t>og</a:t>
            </a:r>
            <a:r>
              <a:rPr lang="en-US" sz="2000" dirty="0"/>
              <a:t> </a:t>
            </a:r>
            <a:r>
              <a:rPr lang="en-US" sz="2000" dirty="0" err="1"/>
              <a:t>rødt</a:t>
            </a:r>
            <a:r>
              <a:rPr lang="en-US" sz="2000" dirty="0"/>
              <a:t> </a:t>
            </a:r>
            <a:r>
              <a:rPr lang="en-US" sz="2000" dirty="0" err="1"/>
              <a:t>er</a:t>
            </a:r>
            <a:r>
              <a:rPr lang="en-US" sz="2000" dirty="0"/>
              <a:t> </a:t>
            </a:r>
            <a:r>
              <a:rPr lang="en-US" sz="2000" dirty="0" err="1"/>
              <a:t>terreng</a:t>
            </a:r>
            <a:r>
              <a:rPr lang="en-US" sz="2000" dirty="0"/>
              <a:t> over 30 grader (</a:t>
            </a:r>
            <a:r>
              <a:rPr lang="en-US" sz="2000" dirty="0" err="1"/>
              <a:t>løsneområder</a:t>
            </a:r>
            <a:r>
              <a:rPr lang="en-US" sz="2000" dirty="0"/>
              <a:t>)</a:t>
            </a:r>
          </a:p>
        </p:txBody>
      </p:sp>
      <p:pic>
        <p:nvPicPr>
          <p:cNvPr id="3" name="Bilde 2"/>
          <p:cNvPicPr>
            <a:picLocks noChangeAspect="1"/>
          </p:cNvPicPr>
          <p:nvPr/>
        </p:nvPicPr>
        <p:blipFill>
          <a:blip r:embed="rId2"/>
          <a:stretch>
            <a:fillRect/>
          </a:stretch>
        </p:blipFill>
        <p:spPr>
          <a:xfrm>
            <a:off x="4396090" y="0"/>
            <a:ext cx="7795910" cy="6858000"/>
          </a:xfrm>
          <a:prstGeom prst="rect">
            <a:avLst/>
          </a:prstGeom>
        </p:spPr>
      </p:pic>
      <p:sp>
        <p:nvSpPr>
          <p:cNvPr id="5" name="Bildeforklaring med linje 1 4"/>
          <p:cNvSpPr/>
          <p:nvPr/>
        </p:nvSpPr>
        <p:spPr>
          <a:xfrm>
            <a:off x="7583648" y="3489820"/>
            <a:ext cx="1451295" cy="1275127"/>
          </a:xfrm>
          <a:prstGeom prst="borderCallout1">
            <a:avLst>
              <a:gd name="adj1" fmla="val 46301"/>
              <a:gd name="adj2" fmla="val -240"/>
              <a:gd name="adj3" fmla="val 111480"/>
              <a:gd name="adj4" fmla="val -1244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uppe 10"/>
          <p:cNvGrpSpPr/>
          <p:nvPr/>
        </p:nvGrpSpPr>
        <p:grpSpPr>
          <a:xfrm>
            <a:off x="1619075" y="3429000"/>
            <a:ext cx="4117358" cy="3260696"/>
            <a:chOff x="2885813" y="3496636"/>
            <a:chExt cx="4117358" cy="3260696"/>
          </a:xfrm>
        </p:grpSpPr>
        <p:pic>
          <p:nvPicPr>
            <p:cNvPr id="4" name="Bilde 3"/>
            <p:cNvPicPr>
              <a:picLocks noChangeAspect="1"/>
            </p:cNvPicPr>
            <p:nvPr/>
          </p:nvPicPr>
          <p:blipFill>
            <a:blip r:embed="rId3"/>
            <a:stretch>
              <a:fillRect/>
            </a:stretch>
          </p:blipFill>
          <p:spPr>
            <a:xfrm>
              <a:off x="2885813" y="3496636"/>
              <a:ext cx="4117358" cy="3260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Rett pil 8"/>
            <p:cNvCxnSpPr/>
            <p:nvPr/>
          </p:nvCxnSpPr>
          <p:spPr>
            <a:xfrm flipV="1">
              <a:off x="4396090" y="4706224"/>
              <a:ext cx="1056754" cy="1677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kstSylinder 9"/>
            <p:cNvSpPr txBox="1"/>
            <p:nvPr/>
          </p:nvSpPr>
          <p:spPr>
            <a:xfrm>
              <a:off x="4583629" y="4630723"/>
              <a:ext cx="772969" cy="369332"/>
            </a:xfrm>
            <a:prstGeom prst="rect">
              <a:avLst/>
            </a:prstGeom>
            <a:noFill/>
          </p:spPr>
          <p:txBody>
            <a:bodyPr wrap="none" rtlCol="0">
              <a:spAutoFit/>
            </a:bodyPr>
            <a:lstStyle/>
            <a:p>
              <a:r>
                <a:rPr lang="en-US" dirty="0"/>
                <a:t>500 m</a:t>
              </a:r>
            </a:p>
          </p:txBody>
        </p:sp>
      </p:grpSp>
    </p:spTree>
    <p:extLst>
      <p:ext uri="{BB962C8B-B14F-4D97-AF65-F5344CB8AC3E}">
        <p14:creationId xmlns:p14="http://schemas.microsoft.com/office/powerpoint/2010/main" val="1676695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stretch>
            <a:fillRect/>
          </a:stretch>
        </p:blipFill>
        <p:spPr>
          <a:xfrm>
            <a:off x="4396090" y="0"/>
            <a:ext cx="7795910" cy="6858000"/>
          </a:xfrm>
          <a:prstGeom prst="rect">
            <a:avLst/>
          </a:prstGeom>
        </p:spPr>
      </p:pic>
      <p:sp>
        <p:nvSpPr>
          <p:cNvPr id="5" name="Bildeforklaring med linje 1 4"/>
          <p:cNvSpPr/>
          <p:nvPr/>
        </p:nvSpPr>
        <p:spPr>
          <a:xfrm>
            <a:off x="7583648" y="3489820"/>
            <a:ext cx="1451295" cy="1275127"/>
          </a:xfrm>
          <a:prstGeom prst="borderCallout1">
            <a:avLst>
              <a:gd name="adj1" fmla="val 46301"/>
              <a:gd name="adj2" fmla="val -240"/>
              <a:gd name="adj3" fmla="val 111480"/>
              <a:gd name="adj4" fmla="val -1244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uppe 10"/>
          <p:cNvGrpSpPr/>
          <p:nvPr/>
        </p:nvGrpSpPr>
        <p:grpSpPr>
          <a:xfrm>
            <a:off x="1619075" y="3429000"/>
            <a:ext cx="4117358" cy="3260696"/>
            <a:chOff x="2885813" y="3496636"/>
            <a:chExt cx="4117358" cy="3260696"/>
          </a:xfrm>
        </p:grpSpPr>
        <p:pic>
          <p:nvPicPr>
            <p:cNvPr id="4" name="Bilde 3"/>
            <p:cNvPicPr>
              <a:picLocks noChangeAspect="1"/>
            </p:cNvPicPr>
            <p:nvPr/>
          </p:nvPicPr>
          <p:blipFill>
            <a:blip r:embed="rId3"/>
            <a:stretch>
              <a:fillRect/>
            </a:stretch>
          </p:blipFill>
          <p:spPr>
            <a:xfrm>
              <a:off x="2885813" y="3496636"/>
              <a:ext cx="4117358" cy="3260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Rett pil 8"/>
            <p:cNvCxnSpPr/>
            <p:nvPr/>
          </p:nvCxnSpPr>
          <p:spPr>
            <a:xfrm flipV="1">
              <a:off x="4396090" y="4706224"/>
              <a:ext cx="1056754" cy="1677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kstSylinder 9"/>
            <p:cNvSpPr txBox="1"/>
            <p:nvPr/>
          </p:nvSpPr>
          <p:spPr>
            <a:xfrm>
              <a:off x="4583629" y="4630723"/>
              <a:ext cx="772969" cy="369332"/>
            </a:xfrm>
            <a:prstGeom prst="rect">
              <a:avLst/>
            </a:prstGeom>
            <a:noFill/>
          </p:spPr>
          <p:txBody>
            <a:bodyPr wrap="none" rtlCol="0">
              <a:spAutoFit/>
            </a:bodyPr>
            <a:lstStyle/>
            <a:p>
              <a:r>
                <a:rPr lang="en-US" dirty="0"/>
                <a:t>500 m</a:t>
              </a:r>
            </a:p>
          </p:txBody>
        </p:sp>
      </p:grpSp>
      <p:sp>
        <p:nvSpPr>
          <p:cNvPr id="6" name="Frihåndsform 5"/>
          <p:cNvSpPr/>
          <p:nvPr/>
        </p:nvSpPr>
        <p:spPr>
          <a:xfrm>
            <a:off x="4135771" y="5100506"/>
            <a:ext cx="1442907" cy="1300294"/>
          </a:xfrm>
          <a:custGeom>
            <a:avLst/>
            <a:gdLst>
              <a:gd name="connsiteX0" fmla="*/ 0 w 1048624"/>
              <a:gd name="connsiteY0" fmla="*/ 469784 h 1065402"/>
              <a:gd name="connsiteX1" fmla="*/ 92279 w 1048624"/>
              <a:gd name="connsiteY1" fmla="*/ 788565 h 1065402"/>
              <a:gd name="connsiteX2" fmla="*/ 184558 w 1048624"/>
              <a:gd name="connsiteY2" fmla="*/ 964734 h 1065402"/>
              <a:gd name="connsiteX3" fmla="*/ 360727 w 1048624"/>
              <a:gd name="connsiteY3" fmla="*/ 1065402 h 1065402"/>
              <a:gd name="connsiteX4" fmla="*/ 721454 w 1048624"/>
              <a:gd name="connsiteY4" fmla="*/ 931178 h 1065402"/>
              <a:gd name="connsiteX5" fmla="*/ 964734 w 1048624"/>
              <a:gd name="connsiteY5" fmla="*/ 822121 h 1065402"/>
              <a:gd name="connsiteX6" fmla="*/ 1048624 w 1048624"/>
              <a:gd name="connsiteY6" fmla="*/ 679508 h 1065402"/>
              <a:gd name="connsiteX7" fmla="*/ 1015068 w 1048624"/>
              <a:gd name="connsiteY7" fmla="*/ 436228 h 1065402"/>
              <a:gd name="connsiteX8" fmla="*/ 746621 w 1048624"/>
              <a:gd name="connsiteY8" fmla="*/ 201336 h 1065402"/>
              <a:gd name="connsiteX9" fmla="*/ 729843 w 1048624"/>
              <a:gd name="connsiteY9" fmla="*/ 0 h 1065402"/>
              <a:gd name="connsiteX10" fmla="*/ 578841 w 1048624"/>
              <a:gd name="connsiteY10" fmla="*/ 0 h 1065402"/>
              <a:gd name="connsiteX11" fmla="*/ 478173 w 1048624"/>
              <a:gd name="connsiteY11" fmla="*/ 285226 h 1065402"/>
              <a:gd name="connsiteX12" fmla="*/ 276837 w 1048624"/>
              <a:gd name="connsiteY12" fmla="*/ 444617 h 1065402"/>
              <a:gd name="connsiteX13" fmla="*/ 0 w 1048624"/>
              <a:gd name="connsiteY13" fmla="*/ 469784 h 106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8624" h="1065402">
                <a:moveTo>
                  <a:pt x="0" y="469784"/>
                </a:moveTo>
                <a:lnTo>
                  <a:pt x="92279" y="788565"/>
                </a:lnTo>
                <a:lnTo>
                  <a:pt x="184558" y="964734"/>
                </a:lnTo>
                <a:lnTo>
                  <a:pt x="360727" y="1065402"/>
                </a:lnTo>
                <a:lnTo>
                  <a:pt x="721454" y="931178"/>
                </a:lnTo>
                <a:lnTo>
                  <a:pt x="964734" y="822121"/>
                </a:lnTo>
                <a:lnTo>
                  <a:pt x="1048624" y="679508"/>
                </a:lnTo>
                <a:lnTo>
                  <a:pt x="1015068" y="436228"/>
                </a:lnTo>
                <a:lnTo>
                  <a:pt x="746621" y="201336"/>
                </a:lnTo>
                <a:lnTo>
                  <a:pt x="729843" y="0"/>
                </a:lnTo>
                <a:lnTo>
                  <a:pt x="578841" y="0"/>
                </a:lnTo>
                <a:lnTo>
                  <a:pt x="478173" y="285226"/>
                </a:lnTo>
                <a:lnTo>
                  <a:pt x="276837" y="444617"/>
                </a:lnTo>
                <a:lnTo>
                  <a:pt x="0" y="469784"/>
                </a:lnTo>
                <a:close/>
              </a:path>
            </a:pathLst>
          </a:custGeom>
          <a:solidFill>
            <a:srgbClr val="00B0F0">
              <a:alpha val="6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Frihåndsform 6"/>
          <p:cNvSpPr/>
          <p:nvPr/>
        </p:nvSpPr>
        <p:spPr>
          <a:xfrm>
            <a:off x="2357306" y="4546833"/>
            <a:ext cx="453006" cy="243281"/>
          </a:xfrm>
          <a:custGeom>
            <a:avLst/>
            <a:gdLst>
              <a:gd name="connsiteX0" fmla="*/ 0 w 453006"/>
              <a:gd name="connsiteY0" fmla="*/ 92279 h 243281"/>
              <a:gd name="connsiteX1" fmla="*/ 109057 w 453006"/>
              <a:gd name="connsiteY1" fmla="*/ 184558 h 243281"/>
              <a:gd name="connsiteX2" fmla="*/ 151002 w 453006"/>
              <a:gd name="connsiteY2" fmla="*/ 243281 h 243281"/>
              <a:gd name="connsiteX3" fmla="*/ 234892 w 453006"/>
              <a:gd name="connsiteY3" fmla="*/ 243281 h 243281"/>
              <a:gd name="connsiteX4" fmla="*/ 302004 w 453006"/>
              <a:gd name="connsiteY4" fmla="*/ 209725 h 243281"/>
              <a:gd name="connsiteX5" fmla="*/ 369116 w 453006"/>
              <a:gd name="connsiteY5" fmla="*/ 167780 h 243281"/>
              <a:gd name="connsiteX6" fmla="*/ 453006 w 453006"/>
              <a:gd name="connsiteY6" fmla="*/ 41945 h 243281"/>
              <a:gd name="connsiteX7" fmla="*/ 394283 w 453006"/>
              <a:gd name="connsiteY7" fmla="*/ 0 h 243281"/>
              <a:gd name="connsiteX8" fmla="*/ 302004 w 453006"/>
              <a:gd name="connsiteY8" fmla="*/ 0 h 243281"/>
              <a:gd name="connsiteX9" fmla="*/ 109057 w 453006"/>
              <a:gd name="connsiteY9" fmla="*/ 16778 h 243281"/>
              <a:gd name="connsiteX10" fmla="*/ 0 w 453006"/>
              <a:gd name="connsiteY10" fmla="*/ 92279 h 24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3006" h="243281">
                <a:moveTo>
                  <a:pt x="0" y="92279"/>
                </a:moveTo>
                <a:lnTo>
                  <a:pt x="109057" y="184558"/>
                </a:lnTo>
                <a:lnTo>
                  <a:pt x="151002" y="243281"/>
                </a:lnTo>
                <a:lnTo>
                  <a:pt x="234892" y="243281"/>
                </a:lnTo>
                <a:lnTo>
                  <a:pt x="302004" y="209725"/>
                </a:lnTo>
                <a:lnTo>
                  <a:pt x="369116" y="167780"/>
                </a:lnTo>
                <a:lnTo>
                  <a:pt x="453006" y="41945"/>
                </a:lnTo>
                <a:lnTo>
                  <a:pt x="394283" y="0"/>
                </a:lnTo>
                <a:lnTo>
                  <a:pt x="302004" y="0"/>
                </a:lnTo>
                <a:lnTo>
                  <a:pt x="109057" y="16778"/>
                </a:lnTo>
                <a:lnTo>
                  <a:pt x="0" y="92279"/>
                </a:lnTo>
                <a:close/>
              </a:path>
            </a:pathLst>
          </a:custGeom>
          <a:solidFill>
            <a:srgbClr val="00B0F0">
              <a:alpha val="6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ittel 1"/>
          <p:cNvSpPr txBox="1">
            <a:spLocks/>
          </p:cNvSpPr>
          <p:nvPr/>
        </p:nvSpPr>
        <p:spPr>
          <a:xfrm>
            <a:off x="673802" y="672575"/>
            <a:ext cx="4018325" cy="3162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t>Ringen er 100 km</a:t>
            </a:r>
            <a:r>
              <a:rPr lang="en-US" sz="2000" baseline="30000"/>
              <a:t>2</a:t>
            </a:r>
            <a:r>
              <a:rPr lang="en-US" sz="2000"/>
              <a:t> stor</a:t>
            </a:r>
            <a:br>
              <a:rPr lang="en-US" sz="2000"/>
            </a:br>
            <a:br>
              <a:rPr lang="en-US" sz="2000"/>
            </a:br>
            <a:r>
              <a:rPr lang="en-US" sz="2000"/>
              <a:t>Gult og rødt er terreng over 30 grader (løsneområder)</a:t>
            </a:r>
            <a:endParaRPr lang="en-US" sz="2000" dirty="0"/>
          </a:p>
        </p:txBody>
      </p:sp>
    </p:spTree>
    <p:extLst>
      <p:ext uri="{BB962C8B-B14F-4D97-AF65-F5344CB8AC3E}">
        <p14:creationId xmlns:p14="http://schemas.microsoft.com/office/powerpoint/2010/main" val="1897500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stretch>
            <a:fillRect/>
          </a:stretch>
        </p:blipFill>
        <p:spPr>
          <a:xfrm>
            <a:off x="4396090" y="0"/>
            <a:ext cx="7795910" cy="6858000"/>
          </a:xfrm>
          <a:prstGeom prst="rect">
            <a:avLst/>
          </a:prstGeom>
        </p:spPr>
      </p:pic>
      <p:sp>
        <p:nvSpPr>
          <p:cNvPr id="5" name="Bildeforklaring med linje 1 4"/>
          <p:cNvSpPr/>
          <p:nvPr/>
        </p:nvSpPr>
        <p:spPr>
          <a:xfrm>
            <a:off x="7583648" y="3489820"/>
            <a:ext cx="1451295" cy="1275127"/>
          </a:xfrm>
          <a:prstGeom prst="borderCallout1">
            <a:avLst>
              <a:gd name="adj1" fmla="val 46301"/>
              <a:gd name="adj2" fmla="val -240"/>
              <a:gd name="adj3" fmla="val 111480"/>
              <a:gd name="adj4" fmla="val -1244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uppe 10"/>
          <p:cNvGrpSpPr/>
          <p:nvPr/>
        </p:nvGrpSpPr>
        <p:grpSpPr>
          <a:xfrm>
            <a:off x="1619075" y="3429000"/>
            <a:ext cx="4117358" cy="3260696"/>
            <a:chOff x="2885813" y="3496636"/>
            <a:chExt cx="4117358" cy="3260696"/>
          </a:xfrm>
        </p:grpSpPr>
        <p:pic>
          <p:nvPicPr>
            <p:cNvPr id="4" name="Bilde 3"/>
            <p:cNvPicPr>
              <a:picLocks noChangeAspect="1"/>
            </p:cNvPicPr>
            <p:nvPr/>
          </p:nvPicPr>
          <p:blipFill>
            <a:blip r:embed="rId3"/>
            <a:stretch>
              <a:fillRect/>
            </a:stretch>
          </p:blipFill>
          <p:spPr>
            <a:xfrm>
              <a:off x="2885813" y="3496636"/>
              <a:ext cx="4117358" cy="3260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Rett pil 8"/>
            <p:cNvCxnSpPr/>
            <p:nvPr/>
          </p:nvCxnSpPr>
          <p:spPr>
            <a:xfrm flipV="1">
              <a:off x="4396090" y="4706224"/>
              <a:ext cx="1056754" cy="1677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kstSylinder 9"/>
            <p:cNvSpPr txBox="1"/>
            <p:nvPr/>
          </p:nvSpPr>
          <p:spPr>
            <a:xfrm>
              <a:off x="4583629" y="4630723"/>
              <a:ext cx="772969" cy="369332"/>
            </a:xfrm>
            <a:prstGeom prst="rect">
              <a:avLst/>
            </a:prstGeom>
            <a:noFill/>
          </p:spPr>
          <p:txBody>
            <a:bodyPr wrap="none" rtlCol="0">
              <a:spAutoFit/>
            </a:bodyPr>
            <a:lstStyle/>
            <a:p>
              <a:r>
                <a:rPr lang="en-US" dirty="0"/>
                <a:t>500 m</a:t>
              </a:r>
            </a:p>
          </p:txBody>
        </p:sp>
      </p:grpSp>
      <p:sp>
        <p:nvSpPr>
          <p:cNvPr id="7" name="Frihåndsform 6"/>
          <p:cNvSpPr/>
          <p:nvPr/>
        </p:nvSpPr>
        <p:spPr>
          <a:xfrm>
            <a:off x="2357306" y="4546833"/>
            <a:ext cx="453006" cy="243281"/>
          </a:xfrm>
          <a:custGeom>
            <a:avLst/>
            <a:gdLst>
              <a:gd name="connsiteX0" fmla="*/ 0 w 453006"/>
              <a:gd name="connsiteY0" fmla="*/ 92279 h 243281"/>
              <a:gd name="connsiteX1" fmla="*/ 109057 w 453006"/>
              <a:gd name="connsiteY1" fmla="*/ 184558 h 243281"/>
              <a:gd name="connsiteX2" fmla="*/ 151002 w 453006"/>
              <a:gd name="connsiteY2" fmla="*/ 243281 h 243281"/>
              <a:gd name="connsiteX3" fmla="*/ 234892 w 453006"/>
              <a:gd name="connsiteY3" fmla="*/ 243281 h 243281"/>
              <a:gd name="connsiteX4" fmla="*/ 302004 w 453006"/>
              <a:gd name="connsiteY4" fmla="*/ 209725 h 243281"/>
              <a:gd name="connsiteX5" fmla="*/ 369116 w 453006"/>
              <a:gd name="connsiteY5" fmla="*/ 167780 h 243281"/>
              <a:gd name="connsiteX6" fmla="*/ 453006 w 453006"/>
              <a:gd name="connsiteY6" fmla="*/ 41945 h 243281"/>
              <a:gd name="connsiteX7" fmla="*/ 394283 w 453006"/>
              <a:gd name="connsiteY7" fmla="*/ 0 h 243281"/>
              <a:gd name="connsiteX8" fmla="*/ 302004 w 453006"/>
              <a:gd name="connsiteY8" fmla="*/ 0 h 243281"/>
              <a:gd name="connsiteX9" fmla="*/ 109057 w 453006"/>
              <a:gd name="connsiteY9" fmla="*/ 16778 h 243281"/>
              <a:gd name="connsiteX10" fmla="*/ 0 w 453006"/>
              <a:gd name="connsiteY10" fmla="*/ 92279 h 24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3006" h="243281">
                <a:moveTo>
                  <a:pt x="0" y="92279"/>
                </a:moveTo>
                <a:lnTo>
                  <a:pt x="109057" y="184558"/>
                </a:lnTo>
                <a:lnTo>
                  <a:pt x="151002" y="243281"/>
                </a:lnTo>
                <a:lnTo>
                  <a:pt x="234892" y="243281"/>
                </a:lnTo>
                <a:lnTo>
                  <a:pt x="302004" y="209725"/>
                </a:lnTo>
                <a:lnTo>
                  <a:pt x="369116" y="167780"/>
                </a:lnTo>
                <a:lnTo>
                  <a:pt x="453006" y="41945"/>
                </a:lnTo>
                <a:lnTo>
                  <a:pt x="394283" y="0"/>
                </a:lnTo>
                <a:lnTo>
                  <a:pt x="302004" y="0"/>
                </a:lnTo>
                <a:lnTo>
                  <a:pt x="109057" y="16778"/>
                </a:lnTo>
                <a:lnTo>
                  <a:pt x="0" y="92279"/>
                </a:lnTo>
                <a:close/>
              </a:path>
            </a:pathLst>
          </a:custGeom>
          <a:solidFill>
            <a:srgbClr val="00B0F0">
              <a:alpha val="6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Frihåndsform 7"/>
          <p:cNvSpPr/>
          <p:nvPr/>
        </p:nvSpPr>
        <p:spPr>
          <a:xfrm>
            <a:off x="4253218" y="5528345"/>
            <a:ext cx="461395" cy="360727"/>
          </a:xfrm>
          <a:custGeom>
            <a:avLst/>
            <a:gdLst>
              <a:gd name="connsiteX0" fmla="*/ 8389 w 461395"/>
              <a:gd name="connsiteY0" fmla="*/ 159391 h 360727"/>
              <a:gd name="connsiteX1" fmla="*/ 0 w 461395"/>
              <a:gd name="connsiteY1" fmla="*/ 343949 h 360727"/>
              <a:gd name="connsiteX2" fmla="*/ 226503 w 461395"/>
              <a:gd name="connsiteY2" fmla="*/ 360727 h 360727"/>
              <a:gd name="connsiteX3" fmla="*/ 360727 w 461395"/>
              <a:gd name="connsiteY3" fmla="*/ 218114 h 360727"/>
              <a:gd name="connsiteX4" fmla="*/ 453006 w 461395"/>
              <a:gd name="connsiteY4" fmla="*/ 125835 h 360727"/>
              <a:gd name="connsiteX5" fmla="*/ 461395 w 461395"/>
              <a:gd name="connsiteY5" fmla="*/ 8389 h 360727"/>
              <a:gd name="connsiteX6" fmla="*/ 318782 w 461395"/>
              <a:gd name="connsiteY6" fmla="*/ 0 h 360727"/>
              <a:gd name="connsiteX7" fmla="*/ 209725 w 461395"/>
              <a:gd name="connsiteY7" fmla="*/ 134224 h 360727"/>
              <a:gd name="connsiteX8" fmla="*/ 8389 w 461395"/>
              <a:gd name="connsiteY8" fmla="*/ 159391 h 36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5" h="360727">
                <a:moveTo>
                  <a:pt x="8389" y="159391"/>
                </a:moveTo>
                <a:lnTo>
                  <a:pt x="0" y="343949"/>
                </a:lnTo>
                <a:lnTo>
                  <a:pt x="226503" y="360727"/>
                </a:lnTo>
                <a:lnTo>
                  <a:pt x="360727" y="218114"/>
                </a:lnTo>
                <a:lnTo>
                  <a:pt x="453006" y="125835"/>
                </a:lnTo>
                <a:lnTo>
                  <a:pt x="461395" y="8389"/>
                </a:lnTo>
                <a:lnTo>
                  <a:pt x="318782" y="0"/>
                </a:lnTo>
                <a:lnTo>
                  <a:pt x="209725" y="134224"/>
                </a:lnTo>
                <a:lnTo>
                  <a:pt x="8389" y="159391"/>
                </a:lnTo>
                <a:close/>
              </a:path>
            </a:pathLst>
          </a:custGeom>
          <a:solidFill>
            <a:srgbClr val="00B0F0">
              <a:alpha val="6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Frihåndsform 11"/>
          <p:cNvSpPr/>
          <p:nvPr/>
        </p:nvSpPr>
        <p:spPr>
          <a:xfrm>
            <a:off x="4253218" y="5889072"/>
            <a:ext cx="553674" cy="360726"/>
          </a:xfrm>
          <a:custGeom>
            <a:avLst/>
            <a:gdLst>
              <a:gd name="connsiteX0" fmla="*/ 0 w 553674"/>
              <a:gd name="connsiteY0" fmla="*/ 360726 h 360726"/>
              <a:gd name="connsiteX1" fmla="*/ 226503 w 553674"/>
              <a:gd name="connsiteY1" fmla="*/ 167779 h 360726"/>
              <a:gd name="connsiteX2" fmla="*/ 310393 w 553674"/>
              <a:gd name="connsiteY2" fmla="*/ 25167 h 360726"/>
              <a:gd name="connsiteX3" fmla="*/ 444617 w 553674"/>
              <a:gd name="connsiteY3" fmla="*/ 0 h 360726"/>
              <a:gd name="connsiteX4" fmla="*/ 536896 w 553674"/>
              <a:gd name="connsiteY4" fmla="*/ 25167 h 360726"/>
              <a:gd name="connsiteX5" fmla="*/ 553674 w 553674"/>
              <a:gd name="connsiteY5" fmla="*/ 83889 h 360726"/>
              <a:gd name="connsiteX6" fmla="*/ 453006 w 553674"/>
              <a:gd name="connsiteY6" fmla="*/ 142612 h 360726"/>
              <a:gd name="connsiteX7" fmla="*/ 293615 w 553674"/>
              <a:gd name="connsiteY7" fmla="*/ 226502 h 360726"/>
              <a:gd name="connsiteX8" fmla="*/ 50334 w 553674"/>
              <a:gd name="connsiteY8" fmla="*/ 318781 h 360726"/>
              <a:gd name="connsiteX9" fmla="*/ 0 w 553674"/>
              <a:gd name="connsiteY9" fmla="*/ 360726 h 36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674" h="360726">
                <a:moveTo>
                  <a:pt x="0" y="360726"/>
                </a:moveTo>
                <a:lnTo>
                  <a:pt x="226503" y="167779"/>
                </a:lnTo>
                <a:lnTo>
                  <a:pt x="310393" y="25167"/>
                </a:lnTo>
                <a:lnTo>
                  <a:pt x="444617" y="0"/>
                </a:lnTo>
                <a:lnTo>
                  <a:pt x="536896" y="25167"/>
                </a:lnTo>
                <a:lnTo>
                  <a:pt x="553674" y="83889"/>
                </a:lnTo>
                <a:lnTo>
                  <a:pt x="453006" y="142612"/>
                </a:lnTo>
                <a:lnTo>
                  <a:pt x="293615" y="226502"/>
                </a:lnTo>
                <a:lnTo>
                  <a:pt x="50334" y="318781"/>
                </a:lnTo>
                <a:lnTo>
                  <a:pt x="0" y="360726"/>
                </a:lnTo>
                <a:close/>
              </a:path>
            </a:pathLst>
          </a:custGeom>
          <a:solidFill>
            <a:srgbClr val="00B0F0">
              <a:alpha val="6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Frihåndsform 12"/>
          <p:cNvSpPr/>
          <p:nvPr/>
        </p:nvSpPr>
        <p:spPr>
          <a:xfrm>
            <a:off x="4471332" y="6157519"/>
            <a:ext cx="771787" cy="436228"/>
          </a:xfrm>
          <a:custGeom>
            <a:avLst/>
            <a:gdLst>
              <a:gd name="connsiteX0" fmla="*/ 0 w 771787"/>
              <a:gd name="connsiteY0" fmla="*/ 436228 h 436228"/>
              <a:gd name="connsiteX1" fmla="*/ 75501 w 771787"/>
              <a:gd name="connsiteY1" fmla="*/ 327171 h 436228"/>
              <a:gd name="connsiteX2" fmla="*/ 16778 w 771787"/>
              <a:gd name="connsiteY2" fmla="*/ 184558 h 436228"/>
              <a:gd name="connsiteX3" fmla="*/ 293615 w 771787"/>
              <a:gd name="connsiteY3" fmla="*/ 67112 h 436228"/>
              <a:gd name="connsiteX4" fmla="*/ 570451 w 771787"/>
              <a:gd name="connsiteY4" fmla="*/ 0 h 436228"/>
              <a:gd name="connsiteX5" fmla="*/ 771787 w 771787"/>
              <a:gd name="connsiteY5" fmla="*/ 16778 h 436228"/>
              <a:gd name="connsiteX6" fmla="*/ 729842 w 771787"/>
              <a:gd name="connsiteY6" fmla="*/ 117446 h 436228"/>
              <a:gd name="connsiteX7" fmla="*/ 629174 w 771787"/>
              <a:gd name="connsiteY7" fmla="*/ 260059 h 436228"/>
              <a:gd name="connsiteX8" fmla="*/ 402672 w 771787"/>
              <a:gd name="connsiteY8" fmla="*/ 276837 h 436228"/>
              <a:gd name="connsiteX9" fmla="*/ 201336 w 771787"/>
              <a:gd name="connsiteY9" fmla="*/ 377505 h 436228"/>
              <a:gd name="connsiteX10" fmla="*/ 0 w 771787"/>
              <a:gd name="connsiteY10" fmla="*/ 436228 h 43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787" h="436228">
                <a:moveTo>
                  <a:pt x="0" y="436228"/>
                </a:moveTo>
                <a:lnTo>
                  <a:pt x="75501" y="327171"/>
                </a:lnTo>
                <a:lnTo>
                  <a:pt x="16778" y="184558"/>
                </a:lnTo>
                <a:lnTo>
                  <a:pt x="293615" y="67112"/>
                </a:lnTo>
                <a:lnTo>
                  <a:pt x="570451" y="0"/>
                </a:lnTo>
                <a:lnTo>
                  <a:pt x="771787" y="16778"/>
                </a:lnTo>
                <a:lnTo>
                  <a:pt x="729842" y="117446"/>
                </a:lnTo>
                <a:lnTo>
                  <a:pt x="629174" y="260059"/>
                </a:lnTo>
                <a:lnTo>
                  <a:pt x="402672" y="276837"/>
                </a:lnTo>
                <a:lnTo>
                  <a:pt x="201336" y="377505"/>
                </a:lnTo>
                <a:lnTo>
                  <a:pt x="0" y="436228"/>
                </a:lnTo>
                <a:close/>
              </a:path>
            </a:pathLst>
          </a:custGeom>
          <a:solidFill>
            <a:srgbClr val="00B0F0">
              <a:alpha val="6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
          <p:cNvSpPr txBox="1">
            <a:spLocks/>
          </p:cNvSpPr>
          <p:nvPr/>
        </p:nvSpPr>
        <p:spPr>
          <a:xfrm>
            <a:off x="805985" y="610371"/>
            <a:ext cx="4018325" cy="3162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t>Ringen er 100 km</a:t>
            </a:r>
            <a:r>
              <a:rPr lang="en-US" sz="2000" baseline="30000"/>
              <a:t>2</a:t>
            </a:r>
            <a:r>
              <a:rPr lang="en-US" sz="2000"/>
              <a:t> stor</a:t>
            </a:r>
            <a:br>
              <a:rPr lang="en-US" sz="2000"/>
            </a:br>
            <a:br>
              <a:rPr lang="en-US" sz="2000"/>
            </a:br>
            <a:r>
              <a:rPr lang="en-US" sz="2000"/>
              <a:t>Gult og rødt er terreng over 30 grader (løsneområder)</a:t>
            </a:r>
            <a:endParaRPr lang="en-US" sz="2000" dirty="0"/>
          </a:p>
        </p:txBody>
      </p:sp>
    </p:spTree>
    <p:extLst>
      <p:ext uri="{BB962C8B-B14F-4D97-AF65-F5344CB8AC3E}">
        <p14:creationId xmlns:p14="http://schemas.microsoft.com/office/powerpoint/2010/main" val="502999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0" name="Picture 6" descr="Check Mark Unicode Character U+271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61" t="27251" r="27511" b="26321"/>
          <a:stretch/>
        </p:blipFill>
        <p:spPr bwMode="auto">
          <a:xfrm>
            <a:off x="526778" y="5757550"/>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heck Mark Unicode Character U+2713"/>
          <p:cNvPicPr>
            <a:picLocks noChangeAspect="1" noChangeArrowheads="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2200393" y="5546185"/>
            <a:ext cx="468000" cy="468000"/>
          </a:xfrm>
          <a:prstGeom prst="rect">
            <a:avLst/>
          </a:prstGeom>
          <a:noFill/>
          <a:extLst>
            <a:ext uri="{909E8E84-426E-40DD-AFC4-6F175D3DCCD1}">
              <a14:hiddenFill xmlns:a14="http://schemas.microsoft.com/office/drawing/2010/main">
                <a:solidFill>
                  <a:srgbClr val="FFFFFF"/>
                </a:solidFill>
              </a14:hiddenFill>
            </a:ext>
          </a:extLst>
        </p:spPr>
      </p:pic>
      <p:sp>
        <p:nvSpPr>
          <p:cNvPr id="18" name="Avrundet rektangel 17"/>
          <p:cNvSpPr/>
          <p:nvPr/>
        </p:nvSpPr>
        <p:spPr>
          <a:xfrm>
            <a:off x="1370250" y="4826000"/>
            <a:ext cx="515257" cy="406400"/>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Avrundet rektangel 18"/>
          <p:cNvSpPr/>
          <p:nvPr/>
        </p:nvSpPr>
        <p:spPr>
          <a:xfrm>
            <a:off x="2363593" y="4834164"/>
            <a:ext cx="515257" cy="406400"/>
          </a:xfrm>
          <a:prstGeom prst="roundRect">
            <a:avLst/>
          </a:prstGeom>
          <a:noFill/>
          <a:ln w="38100">
            <a:solidFill>
              <a:srgbClr val="D2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3" name="Picture 6" descr="Check Mark Unicode Character U+2713"/>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1304978" y="5616985"/>
            <a:ext cx="468000"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Avrundet rektangel 23"/>
          <p:cNvSpPr/>
          <p:nvPr/>
        </p:nvSpPr>
        <p:spPr>
          <a:xfrm>
            <a:off x="1522650" y="4978400"/>
            <a:ext cx="515257" cy="406400"/>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Avrundet rektangel 24"/>
          <p:cNvSpPr/>
          <p:nvPr/>
        </p:nvSpPr>
        <p:spPr>
          <a:xfrm>
            <a:off x="1675050" y="5130800"/>
            <a:ext cx="515257" cy="406400"/>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Avrundet rektangel 25"/>
          <p:cNvSpPr/>
          <p:nvPr/>
        </p:nvSpPr>
        <p:spPr>
          <a:xfrm>
            <a:off x="2515993" y="4986564"/>
            <a:ext cx="515257" cy="406400"/>
          </a:xfrm>
          <a:prstGeom prst="roundRect">
            <a:avLst/>
          </a:prstGeom>
          <a:noFill/>
          <a:ln w="38100">
            <a:solidFill>
              <a:srgbClr val="D2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Avrundet rektangel 26"/>
          <p:cNvSpPr/>
          <p:nvPr/>
        </p:nvSpPr>
        <p:spPr>
          <a:xfrm>
            <a:off x="2668393" y="5138964"/>
            <a:ext cx="515257" cy="406400"/>
          </a:xfrm>
          <a:prstGeom prst="roundRect">
            <a:avLst/>
          </a:prstGeom>
          <a:noFill/>
          <a:ln w="38100">
            <a:solidFill>
              <a:srgbClr val="D2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Picture 6" descr="Check Mark Unicode Character U+2713"/>
          <p:cNvPicPr>
            <a:picLocks noChangeAspect="1" noChangeArrowheads="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2352793" y="5698585"/>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heck Mark Unicode Character U+2713"/>
          <p:cNvPicPr>
            <a:picLocks noChangeAspect="1" noChangeArrowheads="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2505193" y="5850985"/>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heck Mark Unicode Character U+2713"/>
          <p:cNvPicPr>
            <a:picLocks noChangeAspect="1" noChangeArrowheads="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2657593" y="6003385"/>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heck Mark Unicode Character U+2713"/>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1457378" y="5769385"/>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heck Mark Unicode Character U+2713"/>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1609778" y="5921785"/>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heck Mark Unicode Character U+2713"/>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1762178" y="6074185"/>
            <a:ext cx="468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4" name="Avrundet rektangel 33"/>
          <p:cNvSpPr/>
          <p:nvPr/>
        </p:nvSpPr>
        <p:spPr>
          <a:xfrm>
            <a:off x="1827450" y="5283200"/>
            <a:ext cx="515257" cy="406400"/>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Avrundet rektangel 34"/>
          <p:cNvSpPr/>
          <p:nvPr/>
        </p:nvSpPr>
        <p:spPr>
          <a:xfrm>
            <a:off x="2820793" y="5291364"/>
            <a:ext cx="515257" cy="406400"/>
          </a:xfrm>
          <a:prstGeom prst="roundRect">
            <a:avLst/>
          </a:prstGeom>
          <a:noFill/>
          <a:ln w="38100">
            <a:solidFill>
              <a:srgbClr val="D2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6" name="Bilde 35"/>
          <p:cNvPicPr>
            <a:picLocks noChangeAspect="1"/>
          </p:cNvPicPr>
          <p:nvPr/>
        </p:nvPicPr>
        <p:blipFill>
          <a:blip r:embed="rId3"/>
          <a:stretch>
            <a:fillRect/>
          </a:stretch>
        </p:blipFill>
        <p:spPr>
          <a:xfrm>
            <a:off x="0" y="-29449"/>
            <a:ext cx="7200000" cy="3001019"/>
          </a:xfrm>
          <a:prstGeom prst="rect">
            <a:avLst/>
          </a:prstGeom>
        </p:spPr>
      </p:pic>
    </p:spTree>
    <p:extLst>
      <p:ext uri="{BB962C8B-B14F-4D97-AF65-F5344CB8AC3E}">
        <p14:creationId xmlns:p14="http://schemas.microsoft.com/office/powerpoint/2010/main" val="32607393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Bilde 35"/>
          <p:cNvPicPr>
            <a:picLocks noChangeAspect="1"/>
          </p:cNvPicPr>
          <p:nvPr/>
        </p:nvPicPr>
        <p:blipFill>
          <a:blip r:embed="rId3"/>
          <a:stretch>
            <a:fillRect/>
          </a:stretch>
        </p:blipFill>
        <p:spPr>
          <a:xfrm>
            <a:off x="0" y="-29449"/>
            <a:ext cx="7200000" cy="3001019"/>
          </a:xfrm>
          <a:prstGeom prst="rect">
            <a:avLst/>
          </a:prstGeom>
        </p:spPr>
      </p:pic>
      <p:pic>
        <p:nvPicPr>
          <p:cNvPr id="20" name="Bilde 19"/>
          <p:cNvPicPr>
            <a:picLocks noChangeAspect="1"/>
          </p:cNvPicPr>
          <p:nvPr/>
        </p:nvPicPr>
        <p:blipFill>
          <a:blip r:embed="rId4"/>
          <a:stretch>
            <a:fillRect/>
          </a:stretch>
        </p:blipFill>
        <p:spPr>
          <a:xfrm>
            <a:off x="3509336" y="2971570"/>
            <a:ext cx="8629650" cy="3867150"/>
          </a:xfrm>
          <a:prstGeom prst="rect">
            <a:avLst/>
          </a:prstGeom>
        </p:spPr>
      </p:pic>
    </p:spTree>
    <p:extLst>
      <p:ext uri="{BB962C8B-B14F-4D97-AF65-F5344CB8AC3E}">
        <p14:creationId xmlns:p14="http://schemas.microsoft.com/office/powerpoint/2010/main" val="2712858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Bilde 35"/>
          <p:cNvPicPr>
            <a:picLocks noChangeAspect="1"/>
          </p:cNvPicPr>
          <p:nvPr/>
        </p:nvPicPr>
        <p:blipFill>
          <a:blip r:embed="rId3"/>
          <a:stretch>
            <a:fillRect/>
          </a:stretch>
        </p:blipFill>
        <p:spPr>
          <a:xfrm>
            <a:off x="0" y="-29449"/>
            <a:ext cx="7200000" cy="3001019"/>
          </a:xfrm>
          <a:prstGeom prst="rect">
            <a:avLst/>
          </a:prstGeom>
        </p:spPr>
      </p:pic>
      <p:pic>
        <p:nvPicPr>
          <p:cNvPr id="23"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2167164" y="546709"/>
            <a:ext cx="324000" cy="324000"/>
          </a:xfrm>
          <a:prstGeom prst="rect">
            <a:avLst/>
          </a:prstGeom>
          <a:noFill/>
          <a:extLst>
            <a:ext uri="{909E8E84-426E-40DD-AFC4-6F175D3DCCD1}">
              <a14:hiddenFill xmlns:a14="http://schemas.microsoft.com/office/drawing/2010/main">
                <a:solidFill>
                  <a:srgbClr val="FFFFFF"/>
                </a:solidFill>
              </a14:hiddenFill>
            </a:ext>
          </a:extLst>
        </p:spPr>
      </p:pic>
      <p:sp>
        <p:nvSpPr>
          <p:cNvPr id="24" name="Avrundet rektangel 23"/>
          <p:cNvSpPr/>
          <p:nvPr/>
        </p:nvSpPr>
        <p:spPr>
          <a:xfrm>
            <a:off x="1972549" y="1663700"/>
            <a:ext cx="515257" cy="352879"/>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980978" y="1700700"/>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Bilde 19"/>
          <p:cNvPicPr>
            <a:picLocks noChangeAspect="1"/>
          </p:cNvPicPr>
          <p:nvPr/>
        </p:nvPicPr>
        <p:blipFill>
          <a:blip r:embed="rId5"/>
          <a:stretch>
            <a:fillRect/>
          </a:stretch>
        </p:blipFill>
        <p:spPr>
          <a:xfrm>
            <a:off x="3509336" y="2971570"/>
            <a:ext cx="8629650" cy="3867150"/>
          </a:xfrm>
          <a:prstGeom prst="rect">
            <a:avLst/>
          </a:prstGeom>
        </p:spPr>
      </p:pic>
      <p:sp>
        <p:nvSpPr>
          <p:cNvPr id="2" name="TekstSylinder 1"/>
          <p:cNvSpPr txBox="1"/>
          <p:nvPr/>
        </p:nvSpPr>
        <p:spPr>
          <a:xfrm>
            <a:off x="2691246" y="839536"/>
            <a:ext cx="381836" cy="523220"/>
          </a:xfrm>
          <a:prstGeom prst="rect">
            <a:avLst/>
          </a:prstGeom>
          <a:noFill/>
        </p:spPr>
        <p:txBody>
          <a:bodyPr wrap="none" rtlCol="0">
            <a:spAutoFit/>
          </a:bodyPr>
          <a:lstStyle/>
          <a:p>
            <a:r>
              <a:rPr lang="nb-NO" sz="2800" b="1" dirty="0" err="1">
                <a:solidFill>
                  <a:srgbClr val="FF0000"/>
                </a:solidFill>
              </a:rPr>
              <a:t>X</a:t>
            </a:r>
            <a:endParaRPr lang="nb-NO" b="1" dirty="0">
              <a:solidFill>
                <a:srgbClr val="FF0000"/>
              </a:solidFill>
            </a:endParaRPr>
          </a:p>
        </p:txBody>
      </p:sp>
      <p:sp>
        <p:nvSpPr>
          <p:cNvPr id="22" name="TekstSylinder 21"/>
          <p:cNvSpPr txBox="1"/>
          <p:nvPr/>
        </p:nvSpPr>
        <p:spPr>
          <a:xfrm>
            <a:off x="2680313" y="1159237"/>
            <a:ext cx="381836" cy="523220"/>
          </a:xfrm>
          <a:prstGeom prst="rect">
            <a:avLst/>
          </a:prstGeom>
          <a:noFill/>
        </p:spPr>
        <p:txBody>
          <a:bodyPr wrap="none" rtlCol="0">
            <a:spAutoFit/>
          </a:bodyPr>
          <a:lstStyle/>
          <a:p>
            <a:r>
              <a:rPr lang="nb-NO" sz="2800" b="1" dirty="0" err="1">
                <a:solidFill>
                  <a:srgbClr val="FF0000"/>
                </a:solidFill>
              </a:rPr>
              <a:t>X</a:t>
            </a:r>
            <a:endParaRPr lang="nb-NO" b="1" dirty="0">
              <a:solidFill>
                <a:srgbClr val="FF0000"/>
              </a:solidFill>
            </a:endParaRPr>
          </a:p>
        </p:txBody>
      </p:sp>
      <p:sp>
        <p:nvSpPr>
          <p:cNvPr id="25" name="TekstSylinder 24"/>
          <p:cNvSpPr txBox="1"/>
          <p:nvPr/>
        </p:nvSpPr>
        <p:spPr>
          <a:xfrm>
            <a:off x="2705210" y="1601090"/>
            <a:ext cx="381836" cy="523220"/>
          </a:xfrm>
          <a:prstGeom prst="rect">
            <a:avLst/>
          </a:prstGeom>
          <a:noFill/>
        </p:spPr>
        <p:txBody>
          <a:bodyPr wrap="none" rtlCol="0">
            <a:spAutoFit/>
          </a:bodyPr>
          <a:lstStyle/>
          <a:p>
            <a:r>
              <a:rPr lang="nb-NO" sz="2800" b="1" dirty="0" err="1">
                <a:solidFill>
                  <a:srgbClr val="FF0000"/>
                </a:solidFill>
              </a:rPr>
              <a:t>X</a:t>
            </a:r>
            <a:endParaRPr lang="nb-NO" b="1" dirty="0">
              <a:solidFill>
                <a:srgbClr val="FF0000"/>
              </a:solidFill>
            </a:endParaRPr>
          </a:p>
        </p:txBody>
      </p:sp>
      <p:sp>
        <p:nvSpPr>
          <p:cNvPr id="26" name="TekstSylinder 25"/>
          <p:cNvSpPr txBox="1"/>
          <p:nvPr/>
        </p:nvSpPr>
        <p:spPr>
          <a:xfrm>
            <a:off x="2072590" y="1223659"/>
            <a:ext cx="381836" cy="523220"/>
          </a:xfrm>
          <a:prstGeom prst="rect">
            <a:avLst/>
          </a:prstGeom>
          <a:noFill/>
        </p:spPr>
        <p:txBody>
          <a:bodyPr wrap="none" rtlCol="0">
            <a:spAutoFit/>
          </a:bodyPr>
          <a:lstStyle/>
          <a:p>
            <a:r>
              <a:rPr lang="nb-NO" sz="2800" b="1" dirty="0" err="1">
                <a:solidFill>
                  <a:srgbClr val="FF0000"/>
                </a:solidFill>
              </a:rPr>
              <a:t>X</a:t>
            </a:r>
            <a:endParaRPr lang="nb-NO" b="1" dirty="0">
              <a:solidFill>
                <a:srgbClr val="FF0000"/>
              </a:solidFill>
            </a:endParaRPr>
          </a:p>
        </p:txBody>
      </p:sp>
      <p:sp>
        <p:nvSpPr>
          <p:cNvPr id="27" name="TekstSylinder 26"/>
          <p:cNvSpPr txBox="1"/>
          <p:nvPr/>
        </p:nvSpPr>
        <p:spPr>
          <a:xfrm>
            <a:off x="1490672" y="1177480"/>
            <a:ext cx="381836" cy="523220"/>
          </a:xfrm>
          <a:prstGeom prst="rect">
            <a:avLst/>
          </a:prstGeom>
          <a:noFill/>
        </p:spPr>
        <p:txBody>
          <a:bodyPr wrap="none" rtlCol="0">
            <a:spAutoFit/>
          </a:bodyPr>
          <a:lstStyle/>
          <a:p>
            <a:r>
              <a:rPr lang="nb-NO" sz="2800" b="1" dirty="0" err="1">
                <a:solidFill>
                  <a:srgbClr val="FF0000"/>
                </a:solidFill>
              </a:rPr>
              <a:t>X</a:t>
            </a:r>
            <a:endParaRPr lang="nb-NO" b="1" dirty="0">
              <a:solidFill>
                <a:srgbClr val="FF0000"/>
              </a:solidFill>
            </a:endParaRPr>
          </a:p>
        </p:txBody>
      </p:sp>
      <p:sp>
        <p:nvSpPr>
          <p:cNvPr id="34" name="TekstSylinder 33"/>
          <p:cNvSpPr txBox="1"/>
          <p:nvPr/>
        </p:nvSpPr>
        <p:spPr>
          <a:xfrm>
            <a:off x="1480947" y="818464"/>
            <a:ext cx="381836" cy="523220"/>
          </a:xfrm>
          <a:prstGeom prst="rect">
            <a:avLst/>
          </a:prstGeom>
          <a:noFill/>
        </p:spPr>
        <p:txBody>
          <a:bodyPr wrap="none" rtlCol="0">
            <a:spAutoFit/>
          </a:bodyPr>
          <a:lstStyle/>
          <a:p>
            <a:r>
              <a:rPr lang="nb-NO" sz="2800" b="1" dirty="0" err="1">
                <a:solidFill>
                  <a:srgbClr val="FF0000"/>
                </a:solidFill>
              </a:rPr>
              <a:t>X</a:t>
            </a:r>
            <a:endParaRPr lang="nb-NO" b="1" dirty="0">
              <a:solidFill>
                <a:srgbClr val="FF0000"/>
              </a:solidFill>
            </a:endParaRPr>
          </a:p>
        </p:txBody>
      </p:sp>
      <p:sp>
        <p:nvSpPr>
          <p:cNvPr id="35" name="TekstSylinder 34"/>
          <p:cNvSpPr txBox="1"/>
          <p:nvPr/>
        </p:nvSpPr>
        <p:spPr>
          <a:xfrm>
            <a:off x="2055290" y="783617"/>
            <a:ext cx="381836" cy="523220"/>
          </a:xfrm>
          <a:prstGeom prst="rect">
            <a:avLst/>
          </a:prstGeom>
          <a:noFill/>
        </p:spPr>
        <p:txBody>
          <a:bodyPr wrap="none" rtlCol="0">
            <a:spAutoFit/>
          </a:bodyPr>
          <a:lstStyle/>
          <a:p>
            <a:r>
              <a:rPr lang="nb-NO" sz="2800" b="1" dirty="0" err="1">
                <a:solidFill>
                  <a:srgbClr val="FF0000"/>
                </a:solidFill>
              </a:rPr>
              <a:t>X</a:t>
            </a:r>
            <a:endParaRPr lang="nb-NO" b="1" dirty="0">
              <a:solidFill>
                <a:srgbClr val="FF0000"/>
              </a:solidFill>
            </a:endParaRPr>
          </a:p>
        </p:txBody>
      </p:sp>
    </p:spTree>
    <p:extLst>
      <p:ext uri="{BB962C8B-B14F-4D97-AF65-F5344CB8AC3E}">
        <p14:creationId xmlns:p14="http://schemas.microsoft.com/office/powerpoint/2010/main" val="37018151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Bilde 35"/>
          <p:cNvPicPr>
            <a:picLocks noChangeAspect="1"/>
          </p:cNvPicPr>
          <p:nvPr/>
        </p:nvPicPr>
        <p:blipFill>
          <a:blip r:embed="rId3"/>
          <a:stretch>
            <a:fillRect/>
          </a:stretch>
        </p:blipFill>
        <p:spPr>
          <a:xfrm>
            <a:off x="0" y="-29449"/>
            <a:ext cx="7200000" cy="3001019"/>
          </a:xfrm>
          <a:prstGeom prst="rect">
            <a:avLst/>
          </a:prstGeom>
        </p:spPr>
      </p:pic>
      <p:pic>
        <p:nvPicPr>
          <p:cNvPr id="23"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2167164" y="546709"/>
            <a:ext cx="324000" cy="324000"/>
          </a:xfrm>
          <a:prstGeom prst="rect">
            <a:avLst/>
          </a:prstGeom>
          <a:noFill/>
          <a:extLst>
            <a:ext uri="{909E8E84-426E-40DD-AFC4-6F175D3DCCD1}">
              <a14:hiddenFill xmlns:a14="http://schemas.microsoft.com/office/drawing/2010/main">
                <a:solidFill>
                  <a:srgbClr val="FFFFFF"/>
                </a:solidFill>
              </a14:hiddenFill>
            </a:ext>
          </a:extLst>
        </p:spPr>
      </p:pic>
      <p:sp>
        <p:nvSpPr>
          <p:cNvPr id="24" name="Avrundet rektangel 23"/>
          <p:cNvSpPr/>
          <p:nvPr/>
        </p:nvSpPr>
        <p:spPr>
          <a:xfrm>
            <a:off x="1972549" y="1663700"/>
            <a:ext cx="515257" cy="352879"/>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980978" y="1700700"/>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4357903" y="1700700"/>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Bilde 19"/>
          <p:cNvPicPr>
            <a:picLocks noChangeAspect="1"/>
          </p:cNvPicPr>
          <p:nvPr/>
        </p:nvPicPr>
        <p:blipFill>
          <a:blip r:embed="rId5"/>
          <a:stretch>
            <a:fillRect/>
          </a:stretch>
        </p:blipFill>
        <p:spPr>
          <a:xfrm>
            <a:off x="3509336" y="2971570"/>
            <a:ext cx="8629650" cy="3867150"/>
          </a:xfrm>
          <a:prstGeom prst="rect">
            <a:avLst/>
          </a:prstGeom>
        </p:spPr>
      </p:pic>
      <p:cxnSp>
        <p:nvCxnSpPr>
          <p:cNvPr id="3" name="Rett pil 2"/>
          <p:cNvCxnSpPr>
            <a:stCxn id="24" idx="3"/>
          </p:cNvCxnSpPr>
          <p:nvPr/>
        </p:nvCxnSpPr>
        <p:spPr>
          <a:xfrm flipV="1">
            <a:off x="2487806" y="1837375"/>
            <a:ext cx="1749458" cy="2765"/>
          </a:xfrm>
          <a:prstGeom prst="straightConnector1">
            <a:avLst/>
          </a:prstGeom>
          <a:ln w="38100">
            <a:solidFill>
              <a:srgbClr val="2E6CA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29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p>
            <a:pPr lvl="0"/>
            <a:r>
              <a:rPr lang="nb-NO"/>
              <a:t>Et terreng med løsneområder og utløpssoner for snøskred:</a:t>
            </a:r>
          </a:p>
        </p:txBody>
      </p:sp>
      <p:sp>
        <p:nvSpPr>
          <p:cNvPr id="3" name="Plassholder for innhold 2"/>
          <p:cNvSpPr txBox="1">
            <a:spLocks noGrp="1"/>
          </p:cNvSpPr>
          <p:nvPr>
            <p:ph idx="1"/>
          </p:nvPr>
        </p:nvSpPr>
        <p:spPr/>
        <p:txBody>
          <a:bodyPr/>
          <a:lstStyle/>
          <a:p>
            <a:endParaRPr lang="nb-NO"/>
          </a:p>
        </p:txBody>
      </p:sp>
      <p:pic>
        <p:nvPicPr>
          <p:cNvPr id="4" name="Bilde 3"/>
          <p:cNvPicPr>
            <a:picLocks noChangeAspect="1"/>
          </p:cNvPicPr>
          <p:nvPr/>
        </p:nvPicPr>
        <p:blipFill>
          <a:blip r:embed="rId2"/>
          <a:stretch>
            <a:fillRect/>
          </a:stretch>
        </p:blipFill>
        <p:spPr>
          <a:xfrm>
            <a:off x="1936165" y="1565004"/>
            <a:ext cx="8319668" cy="4414512"/>
          </a:xfrm>
          <a:prstGeom prst="rect">
            <a:avLst/>
          </a:prstGeom>
          <a:noFill/>
          <a:ln cap="flat">
            <a:noFill/>
          </a:ln>
        </p:spPr>
      </p:pic>
    </p:spTree>
    <p:extLst>
      <p:ext uri="{BB962C8B-B14F-4D97-AF65-F5344CB8AC3E}">
        <p14:creationId xmlns:p14="http://schemas.microsoft.com/office/powerpoint/2010/main" val="31552024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Bilde 35"/>
          <p:cNvPicPr>
            <a:picLocks noChangeAspect="1"/>
          </p:cNvPicPr>
          <p:nvPr/>
        </p:nvPicPr>
        <p:blipFill>
          <a:blip r:embed="rId3"/>
          <a:stretch>
            <a:fillRect/>
          </a:stretch>
        </p:blipFill>
        <p:spPr>
          <a:xfrm>
            <a:off x="0" y="-29449"/>
            <a:ext cx="7200000" cy="3001019"/>
          </a:xfrm>
          <a:prstGeom prst="rect">
            <a:avLst/>
          </a:prstGeom>
        </p:spPr>
      </p:pic>
      <p:pic>
        <p:nvPicPr>
          <p:cNvPr id="23"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2167164" y="546709"/>
            <a:ext cx="324000" cy="324000"/>
          </a:xfrm>
          <a:prstGeom prst="rect">
            <a:avLst/>
          </a:prstGeom>
          <a:noFill/>
          <a:extLst>
            <a:ext uri="{909E8E84-426E-40DD-AFC4-6F175D3DCCD1}">
              <a14:hiddenFill xmlns:a14="http://schemas.microsoft.com/office/drawing/2010/main">
                <a:solidFill>
                  <a:srgbClr val="FFFFFF"/>
                </a:solidFill>
              </a14:hiddenFill>
            </a:ext>
          </a:extLst>
        </p:spPr>
      </p:pic>
      <p:sp>
        <p:nvSpPr>
          <p:cNvPr id="24" name="Avrundet rektangel 23"/>
          <p:cNvSpPr/>
          <p:nvPr/>
        </p:nvSpPr>
        <p:spPr>
          <a:xfrm>
            <a:off x="1972549" y="1663700"/>
            <a:ext cx="515257" cy="352879"/>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980978" y="1700700"/>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4357903" y="1700700"/>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6105578" y="546709"/>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Bilde 19"/>
          <p:cNvPicPr>
            <a:picLocks noChangeAspect="1"/>
          </p:cNvPicPr>
          <p:nvPr/>
        </p:nvPicPr>
        <p:blipFill>
          <a:blip r:embed="rId5"/>
          <a:stretch>
            <a:fillRect/>
          </a:stretch>
        </p:blipFill>
        <p:spPr>
          <a:xfrm>
            <a:off x="3509336" y="2971570"/>
            <a:ext cx="8629650" cy="3867150"/>
          </a:xfrm>
          <a:prstGeom prst="rect">
            <a:avLst/>
          </a:prstGeom>
        </p:spPr>
      </p:pic>
      <p:sp>
        <p:nvSpPr>
          <p:cNvPr id="21" name="Avrundet rektangel 20"/>
          <p:cNvSpPr/>
          <p:nvPr/>
        </p:nvSpPr>
        <p:spPr>
          <a:xfrm>
            <a:off x="5908219" y="1660936"/>
            <a:ext cx="515257" cy="352879"/>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 name="Rett pil 2"/>
          <p:cNvCxnSpPr>
            <a:stCxn id="24" idx="3"/>
          </p:cNvCxnSpPr>
          <p:nvPr/>
        </p:nvCxnSpPr>
        <p:spPr>
          <a:xfrm flipV="1">
            <a:off x="2487806" y="1837375"/>
            <a:ext cx="1749458" cy="2765"/>
          </a:xfrm>
          <a:prstGeom prst="straightConnector1">
            <a:avLst/>
          </a:prstGeom>
          <a:ln w="38100">
            <a:solidFill>
              <a:srgbClr val="2E6CA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8273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Bilde 35"/>
          <p:cNvPicPr>
            <a:picLocks noChangeAspect="1"/>
          </p:cNvPicPr>
          <p:nvPr/>
        </p:nvPicPr>
        <p:blipFill>
          <a:blip r:embed="rId3"/>
          <a:stretch>
            <a:fillRect/>
          </a:stretch>
        </p:blipFill>
        <p:spPr>
          <a:xfrm>
            <a:off x="0" y="-29449"/>
            <a:ext cx="7200000" cy="3001019"/>
          </a:xfrm>
          <a:prstGeom prst="rect">
            <a:avLst/>
          </a:prstGeom>
        </p:spPr>
      </p:pic>
      <p:pic>
        <p:nvPicPr>
          <p:cNvPr id="17" name="Picture 6" descr="Check Mark Unicode Character U+2713"/>
          <p:cNvPicPr>
            <a:picLocks noChangeAspect="1" noChangeArrowheads="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364778" y="2111592"/>
            <a:ext cx="324000" cy="324000"/>
          </a:xfrm>
          <a:prstGeom prst="rect">
            <a:avLst/>
          </a:prstGeom>
          <a:noFill/>
          <a:extLst>
            <a:ext uri="{909E8E84-426E-40DD-AFC4-6F175D3DCCD1}">
              <a14:hiddenFill xmlns:a14="http://schemas.microsoft.com/office/drawing/2010/main">
                <a:solidFill>
                  <a:srgbClr val="FFFFFF"/>
                </a:solidFill>
              </a14:hiddenFill>
            </a:ext>
          </a:extLst>
        </p:spPr>
      </p:pic>
      <p:sp>
        <p:nvSpPr>
          <p:cNvPr id="19" name="Avrundet rektangel 18"/>
          <p:cNvSpPr/>
          <p:nvPr/>
        </p:nvSpPr>
        <p:spPr>
          <a:xfrm>
            <a:off x="5325767" y="2042748"/>
            <a:ext cx="515257" cy="352800"/>
          </a:xfrm>
          <a:prstGeom prst="roundRect">
            <a:avLst/>
          </a:prstGeom>
          <a:noFill/>
          <a:ln w="38100">
            <a:solidFill>
              <a:srgbClr val="D2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3"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2167164" y="546709"/>
            <a:ext cx="324000" cy="324000"/>
          </a:xfrm>
          <a:prstGeom prst="rect">
            <a:avLst/>
          </a:prstGeom>
          <a:noFill/>
          <a:extLst>
            <a:ext uri="{909E8E84-426E-40DD-AFC4-6F175D3DCCD1}">
              <a14:hiddenFill xmlns:a14="http://schemas.microsoft.com/office/drawing/2010/main">
                <a:solidFill>
                  <a:srgbClr val="FFFFFF"/>
                </a:solidFill>
              </a14:hiddenFill>
            </a:ext>
          </a:extLst>
        </p:spPr>
      </p:pic>
      <p:sp>
        <p:nvSpPr>
          <p:cNvPr id="24" name="Avrundet rektangel 23"/>
          <p:cNvSpPr/>
          <p:nvPr/>
        </p:nvSpPr>
        <p:spPr>
          <a:xfrm>
            <a:off x="1972549" y="1663700"/>
            <a:ext cx="515257" cy="352879"/>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Picture 6" descr="Check Mark Unicode Character U+2713"/>
          <p:cNvPicPr>
            <a:picLocks noChangeAspect="1" noChangeArrowheads="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1994147" y="536236"/>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heck Mark Unicode Character U+2713"/>
          <p:cNvPicPr>
            <a:picLocks noChangeAspect="1" noChangeArrowheads="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4357903" y="2111592"/>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heck Mark Unicode Character U+2713"/>
          <p:cNvPicPr>
            <a:picLocks noChangeAspect="1" noChangeArrowheads="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5558592" y="546709"/>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980978" y="1700700"/>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4357903" y="1700700"/>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6105578" y="546709"/>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Bilde 19"/>
          <p:cNvPicPr>
            <a:picLocks noChangeAspect="1"/>
          </p:cNvPicPr>
          <p:nvPr/>
        </p:nvPicPr>
        <p:blipFill>
          <a:blip r:embed="rId5"/>
          <a:stretch>
            <a:fillRect/>
          </a:stretch>
        </p:blipFill>
        <p:spPr>
          <a:xfrm>
            <a:off x="3509336" y="2971570"/>
            <a:ext cx="8629650" cy="3867150"/>
          </a:xfrm>
          <a:prstGeom prst="rect">
            <a:avLst/>
          </a:prstGeom>
        </p:spPr>
      </p:pic>
      <p:sp>
        <p:nvSpPr>
          <p:cNvPr id="21" name="Avrundet rektangel 20"/>
          <p:cNvSpPr/>
          <p:nvPr/>
        </p:nvSpPr>
        <p:spPr>
          <a:xfrm>
            <a:off x="5908219" y="1660936"/>
            <a:ext cx="515257" cy="352879"/>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 name="Rett pil 2"/>
          <p:cNvCxnSpPr>
            <a:stCxn id="24" idx="3"/>
          </p:cNvCxnSpPr>
          <p:nvPr/>
        </p:nvCxnSpPr>
        <p:spPr>
          <a:xfrm flipV="1">
            <a:off x="2487806" y="1837375"/>
            <a:ext cx="1749458" cy="2765"/>
          </a:xfrm>
          <a:prstGeom prst="straightConnector1">
            <a:avLst/>
          </a:prstGeom>
          <a:ln w="38100">
            <a:solidFill>
              <a:srgbClr val="2E6CA4"/>
            </a:solidFill>
            <a:tailEnd type="triangle"/>
          </a:ln>
        </p:spPr>
        <p:style>
          <a:lnRef idx="1">
            <a:schemeClr val="accent1"/>
          </a:lnRef>
          <a:fillRef idx="0">
            <a:schemeClr val="accent1"/>
          </a:fillRef>
          <a:effectRef idx="0">
            <a:schemeClr val="accent1"/>
          </a:effectRef>
          <a:fontRef idx="minor">
            <a:schemeClr val="tx1"/>
          </a:fontRef>
        </p:style>
      </p:cxnSp>
      <p:sp>
        <p:nvSpPr>
          <p:cNvPr id="37" name="Avrundet rektangel 36"/>
          <p:cNvSpPr/>
          <p:nvPr/>
        </p:nvSpPr>
        <p:spPr>
          <a:xfrm>
            <a:off x="1971577" y="2073921"/>
            <a:ext cx="515257" cy="352800"/>
          </a:xfrm>
          <a:prstGeom prst="roundRect">
            <a:avLst/>
          </a:prstGeom>
          <a:noFill/>
          <a:ln w="38100">
            <a:solidFill>
              <a:srgbClr val="D2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8" name="Rett pil 37"/>
          <p:cNvCxnSpPr/>
          <p:nvPr/>
        </p:nvCxnSpPr>
        <p:spPr>
          <a:xfrm flipV="1">
            <a:off x="2487472" y="2250321"/>
            <a:ext cx="1749458" cy="2765"/>
          </a:xfrm>
          <a:prstGeom prst="straightConnector1">
            <a:avLst/>
          </a:prstGeom>
          <a:ln w="38100">
            <a:solidFill>
              <a:srgbClr val="D295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253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 name="Bilde 35"/>
          <p:cNvPicPr>
            <a:picLocks noChangeAspect="1"/>
          </p:cNvPicPr>
          <p:nvPr/>
        </p:nvPicPr>
        <p:blipFill>
          <a:blip r:embed="rId3"/>
          <a:stretch>
            <a:fillRect/>
          </a:stretch>
        </p:blipFill>
        <p:spPr>
          <a:xfrm>
            <a:off x="0" y="-29449"/>
            <a:ext cx="7200000" cy="3001019"/>
          </a:xfrm>
          <a:prstGeom prst="rect">
            <a:avLst/>
          </a:prstGeom>
        </p:spPr>
      </p:pic>
      <p:pic>
        <p:nvPicPr>
          <p:cNvPr id="17" name="Picture 6" descr="Check Mark Unicode Character U+2713"/>
          <p:cNvPicPr>
            <a:picLocks noChangeAspect="1" noChangeArrowheads="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364778" y="2111592"/>
            <a:ext cx="324000" cy="324000"/>
          </a:xfrm>
          <a:prstGeom prst="rect">
            <a:avLst/>
          </a:prstGeom>
          <a:noFill/>
          <a:extLst>
            <a:ext uri="{909E8E84-426E-40DD-AFC4-6F175D3DCCD1}">
              <a14:hiddenFill xmlns:a14="http://schemas.microsoft.com/office/drawing/2010/main">
                <a:solidFill>
                  <a:srgbClr val="FFFFFF"/>
                </a:solidFill>
              </a14:hiddenFill>
            </a:ext>
          </a:extLst>
        </p:spPr>
      </p:pic>
      <p:sp>
        <p:nvSpPr>
          <p:cNvPr id="19" name="Avrundet rektangel 18"/>
          <p:cNvSpPr/>
          <p:nvPr/>
        </p:nvSpPr>
        <p:spPr>
          <a:xfrm>
            <a:off x="5300963" y="2053055"/>
            <a:ext cx="515257" cy="352800"/>
          </a:xfrm>
          <a:prstGeom prst="roundRect">
            <a:avLst/>
          </a:prstGeom>
          <a:noFill/>
          <a:ln w="38100">
            <a:solidFill>
              <a:srgbClr val="D2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3"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2167164" y="546709"/>
            <a:ext cx="324000" cy="324000"/>
          </a:xfrm>
          <a:prstGeom prst="rect">
            <a:avLst/>
          </a:prstGeom>
          <a:noFill/>
          <a:extLst>
            <a:ext uri="{909E8E84-426E-40DD-AFC4-6F175D3DCCD1}">
              <a14:hiddenFill xmlns:a14="http://schemas.microsoft.com/office/drawing/2010/main">
                <a:solidFill>
                  <a:srgbClr val="FFFFFF"/>
                </a:solidFill>
              </a14:hiddenFill>
            </a:ext>
          </a:extLst>
        </p:spPr>
      </p:pic>
      <p:sp>
        <p:nvSpPr>
          <p:cNvPr id="24" name="Avrundet rektangel 23"/>
          <p:cNvSpPr/>
          <p:nvPr/>
        </p:nvSpPr>
        <p:spPr>
          <a:xfrm>
            <a:off x="1972549" y="1663700"/>
            <a:ext cx="515257" cy="352879"/>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Picture 6" descr="Check Mark Unicode Character U+2713"/>
          <p:cNvPicPr>
            <a:picLocks noChangeAspect="1" noChangeArrowheads="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1994147" y="536236"/>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heck Mark Unicode Character U+2713"/>
          <p:cNvPicPr>
            <a:picLocks noChangeAspect="1" noChangeArrowheads="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4357903" y="2111592"/>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heck Mark Unicode Character U+2713"/>
          <p:cNvPicPr>
            <a:picLocks noChangeAspect="1" noChangeArrowheads="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5558592" y="546709"/>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980978" y="1700700"/>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4357903" y="1700700"/>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6105578" y="546709"/>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Bilde 19"/>
          <p:cNvPicPr>
            <a:picLocks noChangeAspect="1"/>
          </p:cNvPicPr>
          <p:nvPr/>
        </p:nvPicPr>
        <p:blipFill>
          <a:blip r:embed="rId5"/>
          <a:stretch>
            <a:fillRect/>
          </a:stretch>
        </p:blipFill>
        <p:spPr>
          <a:xfrm>
            <a:off x="3509336" y="2971570"/>
            <a:ext cx="8629650" cy="3867150"/>
          </a:xfrm>
          <a:prstGeom prst="rect">
            <a:avLst/>
          </a:prstGeom>
        </p:spPr>
      </p:pic>
      <p:sp>
        <p:nvSpPr>
          <p:cNvPr id="21" name="Avrundet rektangel 20"/>
          <p:cNvSpPr/>
          <p:nvPr/>
        </p:nvSpPr>
        <p:spPr>
          <a:xfrm>
            <a:off x="5908219" y="1660936"/>
            <a:ext cx="515257" cy="352879"/>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 name="Rett pil 2"/>
          <p:cNvCxnSpPr>
            <a:stCxn id="24" idx="3"/>
          </p:cNvCxnSpPr>
          <p:nvPr/>
        </p:nvCxnSpPr>
        <p:spPr>
          <a:xfrm flipV="1">
            <a:off x="2487806" y="1837375"/>
            <a:ext cx="1749458" cy="2765"/>
          </a:xfrm>
          <a:prstGeom prst="straightConnector1">
            <a:avLst/>
          </a:prstGeom>
          <a:ln w="38100">
            <a:solidFill>
              <a:srgbClr val="2E6CA4"/>
            </a:solidFill>
            <a:tailEnd type="triangle"/>
          </a:ln>
        </p:spPr>
        <p:style>
          <a:lnRef idx="1">
            <a:schemeClr val="accent1"/>
          </a:lnRef>
          <a:fillRef idx="0">
            <a:schemeClr val="accent1"/>
          </a:fillRef>
          <a:effectRef idx="0">
            <a:schemeClr val="accent1"/>
          </a:effectRef>
          <a:fontRef idx="minor">
            <a:schemeClr val="tx1"/>
          </a:fontRef>
        </p:style>
      </p:cxnSp>
      <p:sp>
        <p:nvSpPr>
          <p:cNvPr id="37" name="Avrundet rektangel 36"/>
          <p:cNvSpPr/>
          <p:nvPr/>
        </p:nvSpPr>
        <p:spPr>
          <a:xfrm>
            <a:off x="1971577" y="2073921"/>
            <a:ext cx="515257" cy="352800"/>
          </a:xfrm>
          <a:prstGeom prst="roundRect">
            <a:avLst/>
          </a:prstGeom>
          <a:noFill/>
          <a:ln w="38100">
            <a:solidFill>
              <a:srgbClr val="D2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8" name="Rett pil 37"/>
          <p:cNvCxnSpPr/>
          <p:nvPr/>
        </p:nvCxnSpPr>
        <p:spPr>
          <a:xfrm flipV="1">
            <a:off x="2487472" y="2250321"/>
            <a:ext cx="1749458" cy="2765"/>
          </a:xfrm>
          <a:prstGeom prst="straightConnector1">
            <a:avLst/>
          </a:prstGeom>
          <a:ln w="38100">
            <a:solidFill>
              <a:srgbClr val="D295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59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Bilde 35"/>
          <p:cNvPicPr>
            <a:picLocks noChangeAspect="1"/>
          </p:cNvPicPr>
          <p:nvPr/>
        </p:nvPicPr>
        <p:blipFill>
          <a:blip r:embed="rId3"/>
          <a:stretch>
            <a:fillRect/>
          </a:stretch>
        </p:blipFill>
        <p:spPr>
          <a:xfrm>
            <a:off x="0" y="-29449"/>
            <a:ext cx="7200000" cy="3001019"/>
          </a:xfrm>
          <a:prstGeom prst="rect">
            <a:avLst/>
          </a:prstGeom>
        </p:spPr>
      </p:pic>
      <p:pic>
        <p:nvPicPr>
          <p:cNvPr id="18" name="Bilde 17"/>
          <p:cNvPicPr>
            <a:picLocks noChangeAspect="1"/>
          </p:cNvPicPr>
          <p:nvPr/>
        </p:nvPicPr>
        <p:blipFill>
          <a:blip r:embed="rId4"/>
          <a:stretch>
            <a:fillRect/>
          </a:stretch>
        </p:blipFill>
        <p:spPr>
          <a:xfrm>
            <a:off x="3524250" y="2980481"/>
            <a:ext cx="8667750" cy="3924300"/>
          </a:xfrm>
          <a:prstGeom prst="rect">
            <a:avLst/>
          </a:prstGeom>
        </p:spPr>
      </p:pic>
    </p:spTree>
    <p:extLst>
      <p:ext uri="{BB962C8B-B14F-4D97-AF65-F5344CB8AC3E}">
        <p14:creationId xmlns:p14="http://schemas.microsoft.com/office/powerpoint/2010/main" val="34382952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 name="Bilde 35"/>
          <p:cNvPicPr>
            <a:picLocks noChangeAspect="1"/>
          </p:cNvPicPr>
          <p:nvPr/>
        </p:nvPicPr>
        <p:blipFill>
          <a:blip r:embed="rId3"/>
          <a:stretch>
            <a:fillRect/>
          </a:stretch>
        </p:blipFill>
        <p:spPr>
          <a:xfrm>
            <a:off x="0" y="-29449"/>
            <a:ext cx="7200000" cy="3001019"/>
          </a:xfrm>
          <a:prstGeom prst="rect">
            <a:avLst/>
          </a:prstGeom>
        </p:spPr>
      </p:pic>
      <p:pic>
        <p:nvPicPr>
          <p:cNvPr id="17" name="Picture 6" descr="Check Mark Unicode Character U+2713"/>
          <p:cNvPicPr>
            <a:picLocks noChangeAspect="1" noChangeArrowheads="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312696" y="2435592"/>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2167164" y="546709"/>
            <a:ext cx="324000" cy="324000"/>
          </a:xfrm>
          <a:prstGeom prst="rect">
            <a:avLst/>
          </a:prstGeom>
          <a:noFill/>
          <a:extLst>
            <a:ext uri="{909E8E84-426E-40DD-AFC4-6F175D3DCCD1}">
              <a14:hiddenFill xmlns:a14="http://schemas.microsoft.com/office/drawing/2010/main">
                <a:solidFill>
                  <a:srgbClr val="FFFFFF"/>
                </a:solidFill>
              </a14:hiddenFill>
            </a:ext>
          </a:extLst>
        </p:spPr>
      </p:pic>
      <p:sp>
        <p:nvSpPr>
          <p:cNvPr id="24" name="Avrundet rektangel 23"/>
          <p:cNvSpPr/>
          <p:nvPr/>
        </p:nvSpPr>
        <p:spPr>
          <a:xfrm>
            <a:off x="1978173" y="2073842"/>
            <a:ext cx="515257" cy="352879"/>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1006177" y="2111592"/>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4369873" y="2122056"/>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heck Mark Unicode Character U+2713"/>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6061" t="27251" r="27511" b="26321"/>
          <a:stretch/>
        </p:blipFill>
        <p:spPr bwMode="auto">
          <a:xfrm>
            <a:off x="5584219" y="518324"/>
            <a:ext cx="324000" cy="324000"/>
          </a:xfrm>
          <a:prstGeom prst="rect">
            <a:avLst/>
          </a:prstGeom>
          <a:noFill/>
          <a:extLst>
            <a:ext uri="{909E8E84-426E-40DD-AFC4-6F175D3DCCD1}">
              <a14:hiddenFill xmlns:a14="http://schemas.microsoft.com/office/drawing/2010/main">
                <a:solidFill>
                  <a:srgbClr val="FFFFFF"/>
                </a:solidFill>
              </a14:hiddenFill>
            </a:ext>
          </a:extLst>
        </p:spPr>
      </p:pic>
      <p:sp>
        <p:nvSpPr>
          <p:cNvPr id="21" name="Avrundet rektangel 20"/>
          <p:cNvSpPr/>
          <p:nvPr/>
        </p:nvSpPr>
        <p:spPr>
          <a:xfrm>
            <a:off x="5326590" y="2071077"/>
            <a:ext cx="515257" cy="352879"/>
          </a:xfrm>
          <a:prstGeom prst="roundRect">
            <a:avLst/>
          </a:prstGeom>
          <a:noFill/>
          <a:ln w="38100">
            <a:solidFill>
              <a:srgbClr val="2E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 name="Rett pil 2"/>
          <p:cNvCxnSpPr>
            <a:stCxn id="24" idx="3"/>
          </p:cNvCxnSpPr>
          <p:nvPr/>
        </p:nvCxnSpPr>
        <p:spPr>
          <a:xfrm flipV="1">
            <a:off x="2493430" y="2247517"/>
            <a:ext cx="1749458" cy="2765"/>
          </a:xfrm>
          <a:prstGeom prst="straightConnector1">
            <a:avLst/>
          </a:prstGeom>
          <a:ln w="38100">
            <a:solidFill>
              <a:srgbClr val="2E6CA4"/>
            </a:solidFill>
            <a:tailEnd type="triangle"/>
          </a:ln>
        </p:spPr>
        <p:style>
          <a:lnRef idx="1">
            <a:schemeClr val="accent1"/>
          </a:lnRef>
          <a:fillRef idx="0">
            <a:schemeClr val="accent1"/>
          </a:fillRef>
          <a:effectRef idx="0">
            <a:schemeClr val="accent1"/>
          </a:effectRef>
          <a:fontRef idx="minor">
            <a:schemeClr val="tx1"/>
          </a:fontRef>
        </p:style>
      </p:cxnSp>
      <p:pic>
        <p:nvPicPr>
          <p:cNvPr id="18" name="Bilde 17"/>
          <p:cNvPicPr>
            <a:picLocks noChangeAspect="1"/>
          </p:cNvPicPr>
          <p:nvPr/>
        </p:nvPicPr>
        <p:blipFill>
          <a:blip r:embed="rId5"/>
          <a:stretch>
            <a:fillRect/>
          </a:stretch>
        </p:blipFill>
        <p:spPr>
          <a:xfrm>
            <a:off x="3524250" y="2980481"/>
            <a:ext cx="8667750" cy="3924300"/>
          </a:xfrm>
          <a:prstGeom prst="rect">
            <a:avLst/>
          </a:prstGeom>
        </p:spPr>
      </p:pic>
    </p:spTree>
    <p:extLst>
      <p:ext uri="{BB962C8B-B14F-4D97-AF65-F5344CB8AC3E}">
        <p14:creationId xmlns:p14="http://schemas.microsoft.com/office/powerpoint/2010/main" val="3045653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4" descr="http://www.regobs.no/Image/orginal/3101"/>
          <p:cNvPicPr>
            <a:picLocks noChangeAspect="1"/>
          </p:cNvPicPr>
          <p:nvPr/>
        </p:nvPicPr>
        <p:blipFill>
          <a:blip r:embed="rId3"/>
          <a:srcRect/>
          <a:stretch>
            <a:fillRect/>
          </a:stretch>
        </p:blipFill>
        <p:spPr>
          <a:xfrm>
            <a:off x="1524000" y="0"/>
            <a:ext cx="9144000" cy="6858000"/>
          </a:xfrm>
          <a:prstGeom prst="rect">
            <a:avLst/>
          </a:prstGeom>
          <a:noFill/>
          <a:ln cap="flat">
            <a:noFill/>
          </a:ln>
        </p:spPr>
      </p:pic>
      <p:sp>
        <p:nvSpPr>
          <p:cNvPr id="3" name="Tittel 1"/>
          <p:cNvSpPr txBox="1">
            <a:spLocks noGrp="1"/>
          </p:cNvSpPr>
          <p:nvPr>
            <p:ph type="title"/>
          </p:nvPr>
        </p:nvSpPr>
        <p:spPr/>
        <p:txBody>
          <a:bodyPr>
            <a:normAutofit/>
          </a:bodyPr>
          <a:lstStyle/>
          <a:p>
            <a:pPr lvl="0"/>
            <a:r>
              <a:rPr lang="nb-NO" sz="3200"/>
              <a:t>Senario 1: Dårlig binding mellom lag i fokksnø</a:t>
            </a:r>
          </a:p>
        </p:txBody>
      </p:sp>
      <p:sp>
        <p:nvSpPr>
          <p:cNvPr id="4" name="Plassholder for innhold 2"/>
          <p:cNvSpPr txBox="1">
            <a:spLocks noGrp="1"/>
          </p:cNvSpPr>
          <p:nvPr>
            <p:ph idx="1"/>
          </p:nvPr>
        </p:nvSpPr>
        <p:spPr>
          <a:solidFill>
            <a:srgbClr val="777777">
              <a:alpha val="50196"/>
            </a:srgbClr>
          </a:solidFill>
        </p:spPr>
        <p:txBody>
          <a:bodyPr>
            <a:normAutofit fontScale="92500" lnSpcReduction="20000"/>
          </a:bodyPr>
          <a:lstStyle/>
          <a:p>
            <a:pPr lvl="0">
              <a:buNone/>
            </a:pPr>
            <a:r>
              <a:rPr lang="nb-NO" b="1"/>
              <a:t>Relevante observasjoner / forhold:</a:t>
            </a:r>
          </a:p>
          <a:p>
            <a:pPr lvl="0"/>
            <a:r>
              <a:rPr lang="nb-NO"/>
              <a:t>Tidligere stabilt snødekke</a:t>
            </a:r>
          </a:p>
          <a:p>
            <a:pPr lvl="0"/>
            <a:r>
              <a:rPr lang="nb-NO"/>
              <a:t>Nysnø for noen dager siden</a:t>
            </a:r>
          </a:p>
          <a:p>
            <a:pPr lvl="0"/>
            <a:r>
              <a:rPr lang="nb-NO"/>
              <a:t>Kuling i fjellet siste døgn</a:t>
            </a:r>
          </a:p>
          <a:p>
            <a:pPr lvl="0"/>
            <a:r>
              <a:rPr lang="nb-NO"/>
              <a:t>Enkelte små skred i bratte heng bak topper og rygger</a:t>
            </a:r>
          </a:p>
          <a:p>
            <a:pPr lvl="0"/>
            <a:r>
              <a:rPr lang="nb-NO"/>
              <a:t>Mange heng som har samlet fokksnø</a:t>
            </a:r>
          </a:p>
          <a:p>
            <a:pPr lvl="0"/>
            <a:r>
              <a:rPr lang="nb-NO"/>
              <a:t>Ingen vedvarende svake lag (f.eks rim)</a:t>
            </a:r>
          </a:p>
          <a:p>
            <a:pPr lvl="0">
              <a:buNone/>
            </a:pPr>
            <a:endParaRPr lang="nb-NO"/>
          </a:p>
        </p:txBody>
      </p:sp>
      <p:pic>
        <p:nvPicPr>
          <p:cNvPr id="5" name="Picture 2" descr="http://www.regobs.no/Image/large/4"/>
          <p:cNvPicPr>
            <a:picLocks noChangeAspect="1"/>
          </p:cNvPicPr>
          <p:nvPr/>
        </p:nvPicPr>
        <p:blipFill>
          <a:blip r:embed="rId4"/>
          <a:srcRect t="13649" r="31961" b="35271"/>
          <a:stretch>
            <a:fillRect/>
          </a:stretch>
        </p:blipFill>
        <p:spPr>
          <a:xfrm>
            <a:off x="6168009" y="4653135"/>
            <a:ext cx="4536502" cy="2880323"/>
          </a:xfrm>
          <a:prstGeom prst="rect">
            <a:avLst/>
          </a:prstGeom>
          <a:noFill/>
          <a:ln cap="flat">
            <a:noFill/>
          </a:ln>
        </p:spPr>
      </p:pic>
    </p:spTree>
    <p:extLst>
      <p:ext uri="{BB962C8B-B14F-4D97-AF65-F5344CB8AC3E}">
        <p14:creationId xmlns:p14="http://schemas.microsoft.com/office/powerpoint/2010/main" val="953600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Skredproblem </a:t>
            </a:r>
            <a:r>
              <a:rPr lang="nb-NO" dirty="0" err="1"/>
              <a:t>Fokksø</a:t>
            </a:r>
          </a:p>
        </p:txBody>
      </p:sp>
      <p:pic>
        <p:nvPicPr>
          <p:cNvPr id="3" name="Bilde 2" descr="image"/>
          <p:cNvPicPr>
            <a:picLocks noChangeAspect="1"/>
          </p:cNvPicPr>
          <p:nvPr/>
        </p:nvPicPr>
        <p:blipFill>
          <a:blip r:embed="rId3"/>
          <a:stretch>
            <a:fillRect/>
          </a:stretch>
        </p:blipFill>
        <p:spPr>
          <a:xfrm>
            <a:off x="1621573" y="1856678"/>
            <a:ext cx="8948854" cy="3144644"/>
          </a:xfrm>
          <a:prstGeom prst="rect">
            <a:avLst/>
          </a:prstGeom>
        </p:spPr>
      </p:pic>
      <p:sp>
        <p:nvSpPr>
          <p:cNvPr id="4" name="Ellipse 3"/>
          <p:cNvSpPr/>
          <p:nvPr/>
        </p:nvSpPr>
        <p:spPr>
          <a:xfrm>
            <a:off x="9053134" y="3533776"/>
            <a:ext cx="287716" cy="447675"/>
          </a:xfrm>
          <a:prstGeom prst="ellipse">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nb-NO" sz="1200" dirty="0">
              <a:solidFill>
                <a:srgbClr val="000000"/>
              </a:solidFill>
            </a:endParaRPr>
          </a:p>
        </p:txBody>
      </p:sp>
      <p:sp>
        <p:nvSpPr>
          <p:cNvPr id="5" name="Ellipse 4"/>
          <p:cNvSpPr/>
          <p:nvPr/>
        </p:nvSpPr>
        <p:spPr>
          <a:xfrm>
            <a:off x="4830183" y="3914776"/>
            <a:ext cx="287716" cy="447675"/>
          </a:xfrm>
          <a:prstGeom prst="ellipse">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nb-NO" sz="1200" dirty="0">
              <a:solidFill>
                <a:srgbClr val="000000"/>
              </a:solidFill>
            </a:endParaRPr>
          </a:p>
        </p:txBody>
      </p:sp>
    </p:spTree>
    <p:extLst>
      <p:ext uri="{BB962C8B-B14F-4D97-AF65-F5344CB8AC3E}">
        <p14:creationId xmlns:p14="http://schemas.microsoft.com/office/powerpoint/2010/main" val="42929236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http://media.outsideonline.com/images/avalanche-story-slab_fe1.jpg"/>
          <p:cNvPicPr>
            <a:picLocks noChangeAspect="1"/>
          </p:cNvPicPr>
          <p:nvPr/>
        </p:nvPicPr>
        <p:blipFill>
          <a:blip r:embed="rId2"/>
          <a:srcRect/>
          <a:stretch>
            <a:fillRect/>
          </a:stretch>
        </p:blipFill>
        <p:spPr>
          <a:xfrm>
            <a:off x="1128522" y="-27386"/>
            <a:ext cx="9647998" cy="6884956"/>
          </a:xfrm>
          <a:prstGeom prst="rect">
            <a:avLst/>
          </a:prstGeom>
          <a:noFill/>
          <a:ln cap="flat">
            <a:noFill/>
          </a:ln>
        </p:spPr>
      </p:pic>
      <p:sp>
        <p:nvSpPr>
          <p:cNvPr id="3" name="Tittel 1"/>
          <p:cNvSpPr txBox="1">
            <a:spLocks noGrp="1"/>
          </p:cNvSpPr>
          <p:nvPr>
            <p:ph type="title"/>
          </p:nvPr>
        </p:nvSpPr>
        <p:spPr/>
        <p:txBody>
          <a:bodyPr>
            <a:normAutofit/>
          </a:bodyPr>
          <a:lstStyle/>
          <a:p>
            <a:pPr lvl="0"/>
            <a:r>
              <a:rPr lang="nb-NO" sz="3200"/>
              <a:t>Senario 2: Svakt lag av kantkornet snø ved bakken</a:t>
            </a:r>
          </a:p>
        </p:txBody>
      </p:sp>
      <p:sp>
        <p:nvSpPr>
          <p:cNvPr id="4" name="TekstSylinder 4"/>
          <p:cNvSpPr txBox="1"/>
          <p:nvPr/>
        </p:nvSpPr>
        <p:spPr>
          <a:xfrm>
            <a:off x="1199453" y="6453333"/>
            <a:ext cx="2160242" cy="307777"/>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nb-NO" sz="1400">
                <a:solidFill>
                  <a:srgbClr val="7F7F7F"/>
                </a:solidFill>
                <a:latin typeface="Arial"/>
              </a:rPr>
              <a:t>Bilde: CAIC</a:t>
            </a:r>
          </a:p>
        </p:txBody>
      </p:sp>
      <p:pic>
        <p:nvPicPr>
          <p:cNvPr id="5" name="Bilde 7" descr="2013-10-17 13.23.20.png"/>
          <p:cNvPicPr>
            <a:picLocks noChangeAspect="1"/>
          </p:cNvPicPr>
          <p:nvPr/>
        </p:nvPicPr>
        <p:blipFill>
          <a:blip r:embed="rId3"/>
          <a:stretch>
            <a:fillRect/>
          </a:stretch>
        </p:blipFill>
        <p:spPr>
          <a:xfrm>
            <a:off x="8914959" y="3861044"/>
            <a:ext cx="1753041" cy="2520004"/>
          </a:xfrm>
          <a:prstGeom prst="rect">
            <a:avLst/>
          </a:prstGeom>
          <a:noFill/>
          <a:ln cap="flat">
            <a:noFill/>
          </a:ln>
        </p:spPr>
      </p:pic>
      <p:pic>
        <p:nvPicPr>
          <p:cNvPr id="6" name="Bilde 8" descr="2013-10-17 13.20.57.png"/>
          <p:cNvPicPr>
            <a:picLocks noChangeAspect="1"/>
          </p:cNvPicPr>
          <p:nvPr/>
        </p:nvPicPr>
        <p:blipFill>
          <a:blip r:embed="rId4"/>
          <a:stretch>
            <a:fillRect/>
          </a:stretch>
        </p:blipFill>
        <p:spPr>
          <a:xfrm>
            <a:off x="8914959" y="1268757"/>
            <a:ext cx="1753041" cy="2520004"/>
          </a:xfrm>
          <a:prstGeom prst="rect">
            <a:avLst/>
          </a:prstGeom>
          <a:noFill/>
          <a:ln cap="flat">
            <a:noFill/>
          </a:ln>
        </p:spPr>
      </p:pic>
      <p:sp>
        <p:nvSpPr>
          <p:cNvPr id="7" name="Plassholder for innhold 2"/>
          <p:cNvSpPr txBox="1"/>
          <p:nvPr/>
        </p:nvSpPr>
        <p:spPr>
          <a:xfrm>
            <a:off x="1559497" y="1536577"/>
            <a:ext cx="7272808" cy="3548603"/>
          </a:xfrm>
          <a:prstGeom prst="rect">
            <a:avLst/>
          </a:prstGeom>
          <a:solidFill>
            <a:srgbClr val="777777">
              <a:alpha val="50196"/>
            </a:srgbClr>
          </a:solidFill>
          <a:ln cap="flat">
            <a:noFill/>
          </a:ln>
        </p:spPr>
        <p:txBody>
          <a:bodyPr vert="horz" wrap="square" lIns="91440" tIns="45720" rIns="91440" bIns="45720" anchor="t" anchorCtr="0" compatLnSpc="1">
            <a:normAutofit fontScale="92500" lnSpcReduction="10000"/>
          </a:bodyPr>
          <a:lstStyle/>
          <a:p>
            <a:pPr marL="342900" indent="-342900">
              <a:spcBef>
                <a:spcPts val="800"/>
              </a:spcBef>
              <a:defRPr sz="1800" b="0" i="0" u="none" strike="noStrike" kern="0" cap="none" spc="0" baseline="0">
                <a:solidFill>
                  <a:srgbClr val="000000"/>
                </a:solidFill>
                <a:uFillTx/>
              </a:defRPr>
            </a:pPr>
            <a:r>
              <a:rPr lang="nb-NO" sz="3200" b="1" dirty="0">
                <a:solidFill>
                  <a:srgbClr val="000000"/>
                </a:solidFill>
                <a:latin typeface="Arial"/>
              </a:rPr>
              <a:t>Relevante observasjoner / forhold:</a:t>
            </a:r>
          </a:p>
          <a:p>
            <a:pPr marL="342900" indent="-342900">
              <a:spcBef>
                <a:spcPts val="800"/>
              </a:spcBef>
              <a:buClr>
                <a:srgbClr val="F79646"/>
              </a:buClr>
              <a:buSzPct val="100000"/>
              <a:buFont typeface="Wingdings" pitchFamily="2"/>
              <a:buChar char="§"/>
              <a:defRPr sz="1800" b="0" i="0" u="none" strike="noStrike" kern="0" cap="none" spc="0" baseline="0">
                <a:solidFill>
                  <a:srgbClr val="000000"/>
                </a:solidFill>
                <a:uFillTx/>
              </a:defRPr>
            </a:pPr>
            <a:r>
              <a:rPr lang="nb-NO" sz="3200" dirty="0">
                <a:solidFill>
                  <a:srgbClr val="000000"/>
                </a:solidFill>
                <a:latin typeface="Arial"/>
              </a:rPr>
              <a:t>Lite snø og lave temperaturer tidligere i sesongen</a:t>
            </a:r>
          </a:p>
          <a:p>
            <a:pPr marL="342900" indent="-342900">
              <a:spcBef>
                <a:spcPts val="800"/>
              </a:spcBef>
              <a:buClr>
                <a:srgbClr val="F79646"/>
              </a:buClr>
              <a:buSzPct val="100000"/>
              <a:buFont typeface="Wingdings" pitchFamily="2"/>
              <a:buChar char="§"/>
              <a:defRPr sz="1800" b="0" i="0" u="none" strike="noStrike" kern="0" cap="none" spc="0" baseline="0">
                <a:solidFill>
                  <a:srgbClr val="000000"/>
                </a:solidFill>
                <a:uFillTx/>
              </a:defRPr>
            </a:pPr>
            <a:r>
              <a:rPr lang="nb-NO" sz="3200" dirty="0">
                <a:solidFill>
                  <a:srgbClr val="000000"/>
                </a:solidFill>
                <a:latin typeface="Arial"/>
              </a:rPr>
              <a:t>30 cm nysnø siste 3 døgn</a:t>
            </a:r>
          </a:p>
          <a:p>
            <a:pPr marL="342900" indent="-342900">
              <a:spcBef>
                <a:spcPts val="800"/>
              </a:spcBef>
              <a:buClr>
                <a:srgbClr val="F79646"/>
              </a:buClr>
              <a:buSzPct val="100000"/>
              <a:buFont typeface="Wingdings" pitchFamily="2"/>
              <a:buChar char="§"/>
              <a:defRPr sz="1800" b="0" i="0" u="none" strike="noStrike" kern="0" cap="none" spc="0" baseline="0">
                <a:solidFill>
                  <a:srgbClr val="000000"/>
                </a:solidFill>
                <a:uFillTx/>
              </a:defRPr>
            </a:pPr>
            <a:r>
              <a:rPr lang="nb-NO" sz="3200" dirty="0">
                <a:solidFill>
                  <a:srgbClr val="000000"/>
                </a:solidFill>
                <a:latin typeface="Arial"/>
              </a:rPr>
              <a:t>Lite vind siste uke</a:t>
            </a:r>
          </a:p>
          <a:p>
            <a:pPr marL="342900" indent="-342900">
              <a:spcBef>
                <a:spcPts val="800"/>
              </a:spcBef>
              <a:buClr>
                <a:srgbClr val="F79646"/>
              </a:buClr>
              <a:buSzPct val="100000"/>
              <a:buFont typeface="Wingdings" pitchFamily="2"/>
              <a:buChar char="§"/>
              <a:defRPr sz="1800" b="0" i="0" u="none" strike="noStrike" kern="0" cap="none" spc="0" baseline="0">
                <a:solidFill>
                  <a:srgbClr val="000000"/>
                </a:solidFill>
                <a:uFillTx/>
              </a:defRPr>
            </a:pPr>
            <a:r>
              <a:rPr lang="nb-NO" sz="3200" dirty="0">
                <a:solidFill>
                  <a:srgbClr val="000000"/>
                </a:solidFill>
                <a:latin typeface="Arial"/>
              </a:rPr>
              <a:t>Et middels stort skred i en NV heng i morgens</a:t>
            </a:r>
          </a:p>
        </p:txBody>
      </p:sp>
      <p:sp>
        <p:nvSpPr>
          <p:cNvPr id="8" name="TekstSylinder 9"/>
          <p:cNvSpPr txBox="1"/>
          <p:nvPr/>
        </p:nvSpPr>
        <p:spPr>
          <a:xfrm>
            <a:off x="10200458" y="5661251"/>
            <a:ext cx="423514" cy="523220"/>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sz="2800">
                <a:solidFill>
                  <a:srgbClr val="000000"/>
                </a:solidFill>
                <a:latin typeface="Arial"/>
              </a:rPr>
              <a:t>S</a:t>
            </a:r>
            <a:endParaRPr lang="nb-NO">
              <a:solidFill>
                <a:srgbClr val="000000"/>
              </a:solidFill>
              <a:latin typeface="Arial"/>
            </a:endParaRPr>
          </a:p>
        </p:txBody>
      </p:sp>
      <p:sp>
        <p:nvSpPr>
          <p:cNvPr id="9" name="TekstSylinder 10"/>
          <p:cNvSpPr txBox="1"/>
          <p:nvPr/>
        </p:nvSpPr>
        <p:spPr>
          <a:xfrm>
            <a:off x="10200458" y="3068964"/>
            <a:ext cx="444352" cy="523220"/>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sz="2800">
                <a:solidFill>
                  <a:srgbClr val="000000"/>
                </a:solidFill>
                <a:latin typeface="Arial"/>
              </a:rPr>
              <a:t>N</a:t>
            </a:r>
            <a:endParaRPr lang="nb-NO" sz="2000">
              <a:solidFill>
                <a:srgbClr val="000000"/>
              </a:solidFill>
              <a:latin typeface="Arial"/>
            </a:endParaRPr>
          </a:p>
        </p:txBody>
      </p:sp>
    </p:spTree>
    <p:extLst>
      <p:ext uri="{BB962C8B-B14F-4D97-AF65-F5344CB8AC3E}">
        <p14:creationId xmlns:p14="http://schemas.microsoft.com/office/powerpoint/2010/main" val="8840166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Skredproblem Kantkorn ved bakken</a:t>
            </a:r>
          </a:p>
        </p:txBody>
      </p:sp>
      <p:pic>
        <p:nvPicPr>
          <p:cNvPr id="3" name="Bilde 2" descr="image"/>
          <p:cNvPicPr>
            <a:picLocks noChangeAspect="1"/>
          </p:cNvPicPr>
          <p:nvPr/>
        </p:nvPicPr>
        <p:blipFill>
          <a:blip r:embed="rId3"/>
          <a:stretch>
            <a:fillRect/>
          </a:stretch>
        </p:blipFill>
        <p:spPr>
          <a:xfrm>
            <a:off x="1621573" y="1833818"/>
            <a:ext cx="8948854" cy="3144644"/>
          </a:xfrm>
          <a:prstGeom prst="rect">
            <a:avLst/>
          </a:prstGeom>
        </p:spPr>
      </p:pic>
      <p:sp>
        <p:nvSpPr>
          <p:cNvPr id="4" name="Ellipse 3"/>
          <p:cNvSpPr/>
          <p:nvPr/>
        </p:nvSpPr>
        <p:spPr>
          <a:xfrm>
            <a:off x="9403654" y="3086101"/>
            <a:ext cx="287716" cy="447675"/>
          </a:xfrm>
          <a:prstGeom prst="ellipse">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nb-NO" sz="1200" dirty="0">
              <a:solidFill>
                <a:srgbClr val="000000"/>
              </a:solidFill>
            </a:endParaRPr>
          </a:p>
        </p:txBody>
      </p:sp>
      <p:sp>
        <p:nvSpPr>
          <p:cNvPr id="5" name="Ellipse 4"/>
          <p:cNvSpPr/>
          <p:nvPr/>
        </p:nvSpPr>
        <p:spPr>
          <a:xfrm>
            <a:off x="5193496" y="3086101"/>
            <a:ext cx="287716" cy="447675"/>
          </a:xfrm>
          <a:prstGeom prst="ellipse">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nb-NO" sz="1200" dirty="0">
              <a:solidFill>
                <a:srgbClr val="000000"/>
              </a:solidFill>
            </a:endParaRPr>
          </a:p>
        </p:txBody>
      </p:sp>
    </p:spTree>
    <p:extLst>
      <p:ext uri="{BB962C8B-B14F-4D97-AF65-F5344CB8AC3E}">
        <p14:creationId xmlns:p14="http://schemas.microsoft.com/office/powerpoint/2010/main" val="40323635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llipse 10"/>
          <p:cNvSpPr/>
          <p:nvPr/>
        </p:nvSpPr>
        <p:spPr>
          <a:xfrm>
            <a:off x="6660002" y="3861044"/>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2800">
                <a:solidFill>
                  <a:srgbClr val="FFFFFF"/>
                </a:solidFill>
                <a:latin typeface="Arial"/>
              </a:rPr>
              <a:t>Utbredelse av ustabilitet</a:t>
            </a:r>
            <a:endParaRPr lang="nb-NO" sz="1600">
              <a:solidFill>
                <a:srgbClr val="FFFFFF"/>
              </a:solidFill>
              <a:latin typeface="Arial"/>
            </a:endParaRPr>
          </a:p>
        </p:txBody>
      </p:sp>
      <p:sp>
        <p:nvSpPr>
          <p:cNvPr id="3" name="Tittel 1"/>
          <p:cNvSpPr txBox="1">
            <a:spLocks noGrp="1"/>
          </p:cNvSpPr>
          <p:nvPr>
            <p:ph type="title"/>
          </p:nvPr>
        </p:nvSpPr>
        <p:spPr/>
        <p:txBody>
          <a:bodyPr>
            <a:normAutofit fontScale="90000"/>
          </a:bodyPr>
          <a:lstStyle/>
          <a:p>
            <a:pPr lvl="0"/>
            <a:r>
              <a:rPr lang="nb-NO" sz="3200"/>
              <a:t>Faktorer</a:t>
            </a:r>
            <a:br>
              <a:rPr lang="nb-NO" sz="3200"/>
            </a:br>
            <a:r>
              <a:rPr lang="nb-NO" sz="3200"/>
              <a:t>som påvirker faregraden</a:t>
            </a:r>
          </a:p>
        </p:txBody>
      </p:sp>
      <p:sp>
        <p:nvSpPr>
          <p:cNvPr id="4" name="Ellipse 6"/>
          <p:cNvSpPr/>
          <p:nvPr/>
        </p:nvSpPr>
        <p:spPr>
          <a:xfrm>
            <a:off x="2652004" y="3861044"/>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3200">
                <a:solidFill>
                  <a:srgbClr val="FFFFFF"/>
                </a:solidFill>
                <a:latin typeface="Arial"/>
              </a:rPr>
              <a:t>Skred størrelse</a:t>
            </a:r>
            <a:endParaRPr lang="nb-NO">
              <a:solidFill>
                <a:srgbClr val="FFFFFF"/>
              </a:solidFill>
              <a:latin typeface="Arial"/>
            </a:endParaRPr>
          </a:p>
        </p:txBody>
      </p:sp>
      <p:sp>
        <p:nvSpPr>
          <p:cNvPr id="5" name="Ellipse 7"/>
          <p:cNvSpPr/>
          <p:nvPr/>
        </p:nvSpPr>
        <p:spPr>
          <a:xfrm>
            <a:off x="4656003" y="2061048"/>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3200">
                <a:solidFill>
                  <a:srgbClr val="FFFFFF"/>
                </a:solidFill>
                <a:latin typeface="Arial"/>
              </a:rPr>
              <a:t>Tilleggs-</a:t>
            </a:r>
          </a:p>
          <a:p>
            <a:pPr algn="ctr">
              <a:defRPr sz="1800" b="0" i="0" u="none" strike="noStrike" kern="0" cap="none" spc="0" baseline="0">
                <a:solidFill>
                  <a:srgbClr val="000000"/>
                </a:solidFill>
                <a:uFillTx/>
              </a:defRPr>
            </a:pPr>
            <a:r>
              <a:rPr lang="nb-NO" sz="3200">
                <a:solidFill>
                  <a:srgbClr val="FFFFFF"/>
                </a:solidFill>
                <a:latin typeface="Arial"/>
              </a:rPr>
              <a:t>belastning</a:t>
            </a:r>
          </a:p>
        </p:txBody>
      </p:sp>
      <p:sp>
        <p:nvSpPr>
          <p:cNvPr id="6" name="Ellipse 9"/>
          <p:cNvSpPr/>
          <p:nvPr/>
        </p:nvSpPr>
        <p:spPr>
          <a:xfrm rot="1703507">
            <a:off x="4207636" y="2145330"/>
            <a:ext cx="5706075" cy="319273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38103" cap="flat">
            <a:solidFill>
              <a:srgbClr val="000000"/>
            </a:solidFill>
            <a:custDash>
              <a:ds d="299976" sp="299976"/>
            </a:custDash>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7" name="TekstSylinder 11"/>
          <p:cNvSpPr txBox="1"/>
          <p:nvPr/>
        </p:nvSpPr>
        <p:spPr>
          <a:xfrm rot="2520728">
            <a:off x="5961298" y="2417567"/>
            <a:ext cx="5404043" cy="523220"/>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sz="2800">
                <a:solidFill>
                  <a:srgbClr val="000000"/>
                </a:solidFill>
                <a:latin typeface="Arial"/>
              </a:rPr>
              <a:t>Sannsynlighet for skredutløsning</a:t>
            </a:r>
          </a:p>
        </p:txBody>
      </p:sp>
    </p:spTree>
    <p:extLst>
      <p:ext uri="{BB962C8B-B14F-4D97-AF65-F5344CB8AC3E}">
        <p14:creationId xmlns:p14="http://schemas.microsoft.com/office/powerpoint/2010/main" val="132898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nb-NO"/>
              <a:t>Faregrad 1 - liten</a:t>
            </a:r>
          </a:p>
        </p:txBody>
      </p:sp>
      <p:sp>
        <p:nvSpPr>
          <p:cNvPr id="3" name="Plassholder for innhold 1"/>
          <p:cNvSpPr txBox="1">
            <a:spLocks noGrp="1"/>
          </p:cNvSpPr>
          <p:nvPr>
            <p:ph idx="1"/>
          </p:nvPr>
        </p:nvSpPr>
        <p:spPr/>
        <p:txBody>
          <a:bodyPr/>
          <a:lstStyle/>
          <a:p>
            <a:endParaRPr lang="nb-NO"/>
          </a:p>
        </p:txBody>
      </p:sp>
      <p:pic>
        <p:nvPicPr>
          <p:cNvPr id="4" name="Bilde 2"/>
          <p:cNvPicPr>
            <a:picLocks noChangeAspect="1"/>
          </p:cNvPicPr>
          <p:nvPr/>
        </p:nvPicPr>
        <p:blipFill>
          <a:blip r:embed="rId3"/>
          <a:stretch>
            <a:fillRect/>
          </a:stretch>
        </p:blipFill>
        <p:spPr>
          <a:xfrm>
            <a:off x="2260201" y="1615316"/>
            <a:ext cx="7671596" cy="4070643"/>
          </a:xfrm>
          <a:prstGeom prst="rect">
            <a:avLst/>
          </a:prstGeom>
          <a:noFill/>
          <a:ln cap="flat">
            <a:noFill/>
          </a:ln>
        </p:spPr>
      </p:pic>
    </p:spTree>
    <p:extLst>
      <p:ext uri="{BB962C8B-B14F-4D97-AF65-F5344CB8AC3E}">
        <p14:creationId xmlns:p14="http://schemas.microsoft.com/office/powerpoint/2010/main" val="19807532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Rett pil 15"/>
          <p:cNvCxnSpPr/>
          <p:nvPr/>
        </p:nvCxnSpPr>
        <p:spPr>
          <a:xfrm flipV="1">
            <a:off x="3287685" y="1182758"/>
            <a:ext cx="0" cy="4536512"/>
          </a:xfrm>
          <a:prstGeom prst="straightConnector1">
            <a:avLst/>
          </a:prstGeom>
          <a:noFill/>
          <a:ln w="57150" cap="flat">
            <a:solidFill>
              <a:srgbClr val="000000"/>
            </a:solidFill>
            <a:prstDash val="solid"/>
            <a:tailEnd type="arrow"/>
          </a:ln>
        </p:spPr>
      </p:cxnSp>
      <p:cxnSp>
        <p:nvCxnSpPr>
          <p:cNvPr id="3" name="Rett pil 16"/>
          <p:cNvCxnSpPr/>
          <p:nvPr/>
        </p:nvCxnSpPr>
        <p:spPr>
          <a:xfrm flipV="1">
            <a:off x="3287686" y="5719270"/>
            <a:ext cx="6912773" cy="13990"/>
          </a:xfrm>
          <a:prstGeom prst="straightConnector1">
            <a:avLst/>
          </a:prstGeom>
          <a:noFill/>
          <a:ln w="57150" cap="flat">
            <a:solidFill>
              <a:srgbClr val="000000"/>
            </a:solidFill>
            <a:prstDash val="solid"/>
            <a:tailEnd type="arrow"/>
          </a:ln>
        </p:spPr>
      </p:cxnSp>
      <p:sp>
        <p:nvSpPr>
          <p:cNvPr id="4" name="TekstSylinder 17"/>
          <p:cNvSpPr txBox="1"/>
          <p:nvPr/>
        </p:nvSpPr>
        <p:spPr>
          <a:xfrm>
            <a:off x="2025227" y="1340767"/>
            <a:ext cx="1046440" cy="4176467"/>
          </a:xfrm>
          <a:prstGeom prst="rect">
            <a:avLst/>
          </a:prstGeom>
          <a:noFill/>
          <a:ln cap="flat">
            <a:noFill/>
          </a:ln>
        </p:spPr>
        <p:txBody>
          <a:bodyPr vert="eaVert" wrap="square" lIns="91440" tIns="45720" rIns="91440" bIns="45720" anchor="t" anchorCtr="1" compatLnSpc="1">
            <a:spAutoFit/>
          </a:bodyPr>
          <a:lstStyle/>
          <a:p>
            <a:pPr algn="ctr">
              <a:defRPr sz="1800" b="0" i="0" u="none" strike="noStrike" kern="0" cap="none" spc="0" baseline="0">
                <a:solidFill>
                  <a:srgbClr val="000000"/>
                </a:solidFill>
                <a:uFillTx/>
              </a:defRPr>
            </a:pPr>
            <a:r>
              <a:rPr lang="nb-NO" sz="2800" kern="0">
                <a:solidFill>
                  <a:srgbClr val="000000"/>
                </a:solidFill>
                <a:latin typeface="Arial"/>
              </a:rPr>
              <a:t>Sannsynlighet for skredutløsning</a:t>
            </a:r>
          </a:p>
        </p:txBody>
      </p:sp>
      <p:sp>
        <p:nvSpPr>
          <p:cNvPr id="5" name="TekstSylinder 18"/>
          <p:cNvSpPr txBox="1"/>
          <p:nvPr/>
        </p:nvSpPr>
        <p:spPr>
          <a:xfrm>
            <a:off x="2855641" y="5793337"/>
            <a:ext cx="7552459" cy="523219"/>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nb-NO" sz="2800" kern="0">
                <a:solidFill>
                  <a:srgbClr val="000000"/>
                </a:solidFill>
                <a:latin typeface="Arial"/>
              </a:rPr>
              <a:t>Skredstørrelse</a:t>
            </a:r>
          </a:p>
        </p:txBody>
      </p:sp>
      <p:sp>
        <p:nvSpPr>
          <p:cNvPr id="6" name="TekstSylinder 19"/>
          <p:cNvSpPr txBox="1"/>
          <p:nvPr/>
        </p:nvSpPr>
        <p:spPr>
          <a:xfrm>
            <a:off x="8832306" y="6597350"/>
            <a:ext cx="1717133" cy="338556"/>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sz="1600" kern="0">
                <a:solidFill>
                  <a:srgbClr val="BFBFBF"/>
                </a:solidFill>
                <a:latin typeface="Arial"/>
              </a:rPr>
              <a:t>Etter G. Statham</a:t>
            </a:r>
          </a:p>
        </p:txBody>
      </p:sp>
      <p:sp>
        <p:nvSpPr>
          <p:cNvPr id="7" name="TekstSylinder 20"/>
          <p:cNvSpPr txBox="1"/>
          <p:nvPr/>
        </p:nvSpPr>
        <p:spPr>
          <a:xfrm>
            <a:off x="1991541" y="1052739"/>
            <a:ext cx="1155124" cy="646334"/>
          </a:xfrm>
          <a:prstGeom prst="rect">
            <a:avLst/>
          </a:prstGeom>
          <a:solidFill>
            <a:srgbClr val="C0504D"/>
          </a:solidFill>
          <a:ln w="25402" cap="flat">
            <a:solidFill>
              <a:srgbClr val="8C3836"/>
            </a:solidFill>
            <a:prstDash val="solid"/>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nb-NO" kern="0">
                <a:solidFill>
                  <a:srgbClr val="FFFFFF"/>
                </a:solidFill>
                <a:latin typeface="Calibri"/>
              </a:rPr>
              <a:t>Meget</a:t>
            </a:r>
          </a:p>
          <a:p>
            <a:pPr algn="ctr">
              <a:defRPr sz="1800" b="0" i="0" u="none" strike="noStrike" kern="0" cap="none" spc="0" baseline="0">
                <a:solidFill>
                  <a:srgbClr val="000000"/>
                </a:solidFill>
                <a:uFillTx/>
              </a:defRPr>
            </a:pPr>
            <a:r>
              <a:rPr lang="nb-NO" kern="0">
                <a:solidFill>
                  <a:srgbClr val="FFFFFF"/>
                </a:solidFill>
                <a:latin typeface="Calibri"/>
              </a:rPr>
              <a:t>sannsynlig</a:t>
            </a:r>
          </a:p>
        </p:txBody>
      </p:sp>
      <p:sp>
        <p:nvSpPr>
          <p:cNvPr id="8" name="TekstSylinder 21"/>
          <p:cNvSpPr txBox="1"/>
          <p:nvPr/>
        </p:nvSpPr>
        <p:spPr>
          <a:xfrm>
            <a:off x="1988551" y="5085179"/>
            <a:ext cx="1155124" cy="646334"/>
          </a:xfrm>
          <a:prstGeom prst="rect">
            <a:avLst/>
          </a:prstGeom>
          <a:solidFill>
            <a:srgbClr val="9BBB59"/>
          </a:solidFill>
          <a:ln w="25402" cap="flat">
            <a:solidFill>
              <a:srgbClr val="71893F"/>
            </a:solidFill>
            <a:prstDash val="solid"/>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nb-NO" kern="0">
                <a:solidFill>
                  <a:srgbClr val="FFFFFF"/>
                </a:solidFill>
                <a:latin typeface="Calibri"/>
              </a:rPr>
              <a:t>Lite</a:t>
            </a:r>
          </a:p>
          <a:p>
            <a:pPr algn="ctr">
              <a:defRPr sz="1800" b="0" i="0" u="none" strike="noStrike" kern="0" cap="none" spc="0" baseline="0">
                <a:solidFill>
                  <a:srgbClr val="000000"/>
                </a:solidFill>
                <a:uFillTx/>
              </a:defRPr>
            </a:pPr>
            <a:r>
              <a:rPr lang="nb-NO" kern="0">
                <a:solidFill>
                  <a:srgbClr val="FFFFFF"/>
                </a:solidFill>
                <a:latin typeface="Calibri"/>
              </a:rPr>
              <a:t>sannsynlig</a:t>
            </a:r>
          </a:p>
        </p:txBody>
      </p:sp>
      <p:sp>
        <p:nvSpPr>
          <p:cNvPr id="9" name="TekstSylinder 22"/>
          <p:cNvSpPr txBox="1"/>
          <p:nvPr/>
        </p:nvSpPr>
        <p:spPr>
          <a:xfrm>
            <a:off x="3244545" y="5870275"/>
            <a:ext cx="585417" cy="369335"/>
          </a:xfrm>
          <a:prstGeom prst="rect">
            <a:avLst/>
          </a:prstGeom>
          <a:solidFill>
            <a:srgbClr val="9BBB59"/>
          </a:solidFill>
          <a:ln w="25402" cap="flat">
            <a:solidFill>
              <a:srgbClr val="71893F"/>
            </a:solidFill>
            <a:prstDash val="solid"/>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kern="0">
                <a:solidFill>
                  <a:srgbClr val="FFFFFF"/>
                </a:solidFill>
                <a:latin typeface="Calibri"/>
              </a:rPr>
              <a:t>Små</a:t>
            </a:r>
          </a:p>
        </p:txBody>
      </p:sp>
      <p:sp>
        <p:nvSpPr>
          <p:cNvPr id="10" name="TekstSylinder 23"/>
          <p:cNvSpPr txBox="1"/>
          <p:nvPr/>
        </p:nvSpPr>
        <p:spPr>
          <a:xfrm>
            <a:off x="9078819" y="5870275"/>
            <a:ext cx="1151275" cy="369335"/>
          </a:xfrm>
          <a:prstGeom prst="rect">
            <a:avLst/>
          </a:prstGeom>
          <a:solidFill>
            <a:srgbClr val="C0504D"/>
          </a:solidFill>
          <a:ln w="25402" cap="flat">
            <a:solidFill>
              <a:srgbClr val="8C3836"/>
            </a:solidFill>
            <a:prstDash val="solid"/>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nb-NO" kern="0">
                <a:solidFill>
                  <a:srgbClr val="FFFFFF"/>
                </a:solidFill>
                <a:latin typeface="Calibri"/>
              </a:rPr>
              <a:t>Svært stor</a:t>
            </a:r>
          </a:p>
        </p:txBody>
      </p:sp>
      <p:sp>
        <p:nvSpPr>
          <p:cNvPr id="11" name="Tittel 21"/>
          <p:cNvSpPr txBox="1"/>
          <p:nvPr/>
        </p:nvSpPr>
        <p:spPr>
          <a:xfrm>
            <a:off x="2711622" y="116631"/>
            <a:ext cx="7776862" cy="1143000"/>
          </a:xfrm>
          <a:prstGeom prst="rect">
            <a:avLst/>
          </a:prstGeom>
          <a:noFill/>
          <a:ln cap="flat">
            <a:noFill/>
          </a:ln>
        </p:spPr>
        <p:txBody>
          <a:bodyPr vert="horz" wrap="square" lIns="91440" tIns="45720" rIns="91440" bIns="45720" anchor="ctr" anchorCtr="1" compatLnSpc="1">
            <a:normAutofit/>
          </a:bodyPr>
          <a:lstStyle/>
          <a:p>
            <a:pPr algn="ctr">
              <a:lnSpc>
                <a:spcPct val="80000"/>
              </a:lnSpc>
              <a:defRPr sz="1600" b="0" i="0" u="none" strike="noStrike" kern="0" cap="none" spc="0" baseline="0">
                <a:solidFill>
                  <a:srgbClr val="000000"/>
                </a:solidFill>
                <a:uFillTx/>
              </a:defRPr>
            </a:pPr>
            <a:r>
              <a:rPr lang="nb-NO" sz="4000">
                <a:solidFill>
                  <a:srgbClr val="000000"/>
                </a:solidFill>
                <a:latin typeface="Calibri"/>
              </a:rPr>
              <a:t>Faregrad som en funksjon av sannsynlighet og skredstørrelse</a:t>
            </a:r>
          </a:p>
        </p:txBody>
      </p:sp>
    </p:spTree>
    <p:extLst>
      <p:ext uri="{BB962C8B-B14F-4D97-AF65-F5344CB8AC3E}">
        <p14:creationId xmlns:p14="http://schemas.microsoft.com/office/powerpoint/2010/main" val="35207864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Rett pil 15"/>
          <p:cNvCxnSpPr/>
          <p:nvPr/>
        </p:nvCxnSpPr>
        <p:spPr>
          <a:xfrm flipV="1">
            <a:off x="3287685" y="1182758"/>
            <a:ext cx="0" cy="4536512"/>
          </a:xfrm>
          <a:prstGeom prst="straightConnector1">
            <a:avLst/>
          </a:prstGeom>
          <a:noFill/>
          <a:ln w="57150" cap="flat">
            <a:solidFill>
              <a:srgbClr val="000000"/>
            </a:solidFill>
            <a:prstDash val="solid"/>
            <a:tailEnd type="arrow"/>
          </a:ln>
        </p:spPr>
      </p:cxnSp>
      <p:cxnSp>
        <p:nvCxnSpPr>
          <p:cNvPr id="3" name="Rett pil 16"/>
          <p:cNvCxnSpPr/>
          <p:nvPr/>
        </p:nvCxnSpPr>
        <p:spPr>
          <a:xfrm flipV="1">
            <a:off x="3287686" y="5719270"/>
            <a:ext cx="6912773" cy="13990"/>
          </a:xfrm>
          <a:prstGeom prst="straightConnector1">
            <a:avLst/>
          </a:prstGeom>
          <a:noFill/>
          <a:ln w="57150" cap="flat">
            <a:solidFill>
              <a:srgbClr val="000000"/>
            </a:solidFill>
            <a:prstDash val="solid"/>
            <a:tailEnd type="arrow"/>
          </a:ln>
        </p:spPr>
      </p:cxnSp>
      <p:sp>
        <p:nvSpPr>
          <p:cNvPr id="4" name="TekstSylinder 17"/>
          <p:cNvSpPr txBox="1"/>
          <p:nvPr/>
        </p:nvSpPr>
        <p:spPr>
          <a:xfrm>
            <a:off x="2025227" y="1340767"/>
            <a:ext cx="1046440" cy="4176467"/>
          </a:xfrm>
          <a:prstGeom prst="rect">
            <a:avLst/>
          </a:prstGeom>
          <a:noFill/>
          <a:ln cap="flat">
            <a:noFill/>
          </a:ln>
        </p:spPr>
        <p:txBody>
          <a:bodyPr vert="eaVert" wrap="square" lIns="91440" tIns="45720" rIns="91440" bIns="45720" anchor="t" anchorCtr="1" compatLnSpc="1">
            <a:spAutoFit/>
          </a:bodyPr>
          <a:lstStyle/>
          <a:p>
            <a:pPr algn="ctr">
              <a:defRPr sz="1800" b="0" i="0" u="none" strike="noStrike" kern="0" cap="none" spc="0" baseline="0">
                <a:solidFill>
                  <a:srgbClr val="000000"/>
                </a:solidFill>
                <a:uFillTx/>
              </a:defRPr>
            </a:pPr>
            <a:r>
              <a:rPr lang="nb-NO" sz="2800" kern="0">
                <a:solidFill>
                  <a:srgbClr val="000000"/>
                </a:solidFill>
                <a:latin typeface="Arial"/>
              </a:rPr>
              <a:t>Sannsynlighet for skredutløsning</a:t>
            </a:r>
          </a:p>
        </p:txBody>
      </p:sp>
      <p:sp>
        <p:nvSpPr>
          <p:cNvPr id="5" name="TekstSylinder 18"/>
          <p:cNvSpPr txBox="1"/>
          <p:nvPr/>
        </p:nvSpPr>
        <p:spPr>
          <a:xfrm>
            <a:off x="2855641" y="5793337"/>
            <a:ext cx="7552459" cy="523219"/>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nb-NO" sz="2800" kern="0">
                <a:solidFill>
                  <a:srgbClr val="000000"/>
                </a:solidFill>
                <a:latin typeface="Arial"/>
              </a:rPr>
              <a:t>Skredstørrelse</a:t>
            </a:r>
          </a:p>
        </p:txBody>
      </p:sp>
      <p:sp>
        <p:nvSpPr>
          <p:cNvPr id="6" name="TekstSylinder 19"/>
          <p:cNvSpPr txBox="1"/>
          <p:nvPr/>
        </p:nvSpPr>
        <p:spPr>
          <a:xfrm>
            <a:off x="8832306" y="6597350"/>
            <a:ext cx="1717133" cy="338556"/>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sz="1600" kern="0">
                <a:solidFill>
                  <a:srgbClr val="BFBFBF"/>
                </a:solidFill>
                <a:latin typeface="Arial"/>
              </a:rPr>
              <a:t>Etter G. Statham</a:t>
            </a:r>
          </a:p>
        </p:txBody>
      </p:sp>
      <p:sp>
        <p:nvSpPr>
          <p:cNvPr id="7" name="TekstSylinder 20"/>
          <p:cNvSpPr txBox="1"/>
          <p:nvPr/>
        </p:nvSpPr>
        <p:spPr>
          <a:xfrm>
            <a:off x="1991541" y="1052739"/>
            <a:ext cx="1155124" cy="646334"/>
          </a:xfrm>
          <a:prstGeom prst="rect">
            <a:avLst/>
          </a:prstGeom>
          <a:solidFill>
            <a:srgbClr val="C0504D"/>
          </a:solidFill>
          <a:ln w="25402" cap="flat">
            <a:solidFill>
              <a:srgbClr val="8C3836"/>
            </a:solidFill>
            <a:prstDash val="solid"/>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nb-NO" kern="0">
                <a:solidFill>
                  <a:srgbClr val="FFFFFF"/>
                </a:solidFill>
                <a:latin typeface="Calibri"/>
              </a:rPr>
              <a:t>Meget</a:t>
            </a:r>
          </a:p>
          <a:p>
            <a:pPr algn="ctr">
              <a:defRPr sz="1800" b="0" i="0" u="none" strike="noStrike" kern="0" cap="none" spc="0" baseline="0">
                <a:solidFill>
                  <a:srgbClr val="000000"/>
                </a:solidFill>
                <a:uFillTx/>
              </a:defRPr>
            </a:pPr>
            <a:r>
              <a:rPr lang="nb-NO" kern="0">
                <a:solidFill>
                  <a:srgbClr val="FFFFFF"/>
                </a:solidFill>
                <a:latin typeface="Calibri"/>
              </a:rPr>
              <a:t>sannsynlig</a:t>
            </a:r>
          </a:p>
        </p:txBody>
      </p:sp>
      <p:sp>
        <p:nvSpPr>
          <p:cNvPr id="8" name="TekstSylinder 21"/>
          <p:cNvSpPr txBox="1"/>
          <p:nvPr/>
        </p:nvSpPr>
        <p:spPr>
          <a:xfrm>
            <a:off x="1988551" y="5085179"/>
            <a:ext cx="1155124" cy="646334"/>
          </a:xfrm>
          <a:prstGeom prst="rect">
            <a:avLst/>
          </a:prstGeom>
          <a:solidFill>
            <a:srgbClr val="9BBB59"/>
          </a:solidFill>
          <a:ln w="25402" cap="flat">
            <a:solidFill>
              <a:srgbClr val="71893F"/>
            </a:solidFill>
            <a:prstDash val="solid"/>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nb-NO" kern="0">
                <a:solidFill>
                  <a:srgbClr val="FFFFFF"/>
                </a:solidFill>
                <a:latin typeface="Calibri"/>
              </a:rPr>
              <a:t>Lite</a:t>
            </a:r>
          </a:p>
          <a:p>
            <a:pPr algn="ctr">
              <a:defRPr sz="1800" b="0" i="0" u="none" strike="noStrike" kern="0" cap="none" spc="0" baseline="0">
                <a:solidFill>
                  <a:srgbClr val="000000"/>
                </a:solidFill>
                <a:uFillTx/>
              </a:defRPr>
            </a:pPr>
            <a:r>
              <a:rPr lang="nb-NO" kern="0">
                <a:solidFill>
                  <a:srgbClr val="FFFFFF"/>
                </a:solidFill>
                <a:latin typeface="Calibri"/>
              </a:rPr>
              <a:t>sannsynlig</a:t>
            </a:r>
          </a:p>
        </p:txBody>
      </p:sp>
      <p:sp>
        <p:nvSpPr>
          <p:cNvPr id="9" name="TekstSylinder 22"/>
          <p:cNvSpPr txBox="1"/>
          <p:nvPr/>
        </p:nvSpPr>
        <p:spPr>
          <a:xfrm>
            <a:off x="3244545" y="5870275"/>
            <a:ext cx="585417" cy="369335"/>
          </a:xfrm>
          <a:prstGeom prst="rect">
            <a:avLst/>
          </a:prstGeom>
          <a:solidFill>
            <a:srgbClr val="9BBB59"/>
          </a:solidFill>
          <a:ln w="25402" cap="flat">
            <a:solidFill>
              <a:srgbClr val="71893F"/>
            </a:solidFill>
            <a:prstDash val="solid"/>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kern="0">
                <a:solidFill>
                  <a:srgbClr val="FFFFFF"/>
                </a:solidFill>
                <a:latin typeface="Calibri"/>
              </a:rPr>
              <a:t>Små</a:t>
            </a:r>
          </a:p>
        </p:txBody>
      </p:sp>
      <p:sp>
        <p:nvSpPr>
          <p:cNvPr id="10" name="TekstSylinder 23"/>
          <p:cNvSpPr txBox="1"/>
          <p:nvPr/>
        </p:nvSpPr>
        <p:spPr>
          <a:xfrm>
            <a:off x="9078819" y="5870275"/>
            <a:ext cx="1151275" cy="369335"/>
          </a:xfrm>
          <a:prstGeom prst="rect">
            <a:avLst/>
          </a:prstGeom>
          <a:solidFill>
            <a:srgbClr val="C0504D"/>
          </a:solidFill>
          <a:ln w="25402" cap="flat">
            <a:solidFill>
              <a:srgbClr val="8C3836"/>
            </a:solidFill>
            <a:prstDash val="solid"/>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nb-NO" kern="0">
                <a:solidFill>
                  <a:srgbClr val="FFFFFF"/>
                </a:solidFill>
                <a:latin typeface="Calibri"/>
              </a:rPr>
              <a:t>Svært stor</a:t>
            </a:r>
          </a:p>
        </p:txBody>
      </p:sp>
      <p:sp>
        <p:nvSpPr>
          <p:cNvPr id="11" name="Tittel 21"/>
          <p:cNvSpPr txBox="1"/>
          <p:nvPr/>
        </p:nvSpPr>
        <p:spPr>
          <a:xfrm>
            <a:off x="2711622" y="116631"/>
            <a:ext cx="7776862" cy="1143000"/>
          </a:xfrm>
          <a:prstGeom prst="rect">
            <a:avLst/>
          </a:prstGeom>
          <a:noFill/>
          <a:ln cap="flat">
            <a:noFill/>
          </a:ln>
        </p:spPr>
        <p:txBody>
          <a:bodyPr vert="horz" wrap="square" lIns="91440" tIns="45720" rIns="91440" bIns="45720" anchor="ctr" anchorCtr="1" compatLnSpc="1">
            <a:normAutofit/>
          </a:bodyPr>
          <a:lstStyle/>
          <a:p>
            <a:pPr algn="ctr">
              <a:lnSpc>
                <a:spcPct val="80000"/>
              </a:lnSpc>
              <a:defRPr sz="1600" b="0" i="0" u="none" strike="noStrike" kern="0" cap="none" spc="0" baseline="0">
                <a:solidFill>
                  <a:srgbClr val="000000"/>
                </a:solidFill>
                <a:uFillTx/>
              </a:defRPr>
            </a:pPr>
            <a:r>
              <a:rPr lang="nb-NO" sz="4000">
                <a:solidFill>
                  <a:srgbClr val="000000"/>
                </a:solidFill>
                <a:latin typeface="Calibri"/>
              </a:rPr>
              <a:t>Faregrad som en funksjon av sannsynlighet og skredstørrelse</a:t>
            </a:r>
          </a:p>
        </p:txBody>
      </p:sp>
      <p:cxnSp>
        <p:nvCxnSpPr>
          <p:cNvPr id="12" name="Rett pil 43"/>
          <p:cNvCxnSpPr/>
          <p:nvPr/>
        </p:nvCxnSpPr>
        <p:spPr>
          <a:xfrm flipV="1">
            <a:off x="3359694" y="1484785"/>
            <a:ext cx="6840764" cy="4176467"/>
          </a:xfrm>
          <a:prstGeom prst="straightConnector1">
            <a:avLst/>
          </a:prstGeom>
          <a:noFill/>
          <a:ln w="57150" cap="flat">
            <a:solidFill>
              <a:srgbClr val="A6A6A6"/>
            </a:solidFill>
            <a:custDash>
              <a:ds d="100000" sp="100000"/>
            </a:custDash>
            <a:tailEnd type="arrow"/>
          </a:ln>
        </p:spPr>
      </p:cxnSp>
      <p:sp>
        <p:nvSpPr>
          <p:cNvPr id="13" name="Ellipse 47"/>
          <p:cNvSpPr/>
          <p:nvPr/>
        </p:nvSpPr>
        <p:spPr>
          <a:xfrm>
            <a:off x="5231902" y="5058003"/>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3200">
                <a:solidFill>
                  <a:srgbClr val="FFFFFF"/>
                </a:solidFill>
                <a:latin typeface="Arial"/>
              </a:rPr>
              <a:t>Skred størrelse</a:t>
            </a:r>
            <a:endParaRPr lang="nb-NO">
              <a:solidFill>
                <a:srgbClr val="FFFFFF"/>
              </a:solidFill>
              <a:latin typeface="Arial"/>
            </a:endParaRPr>
          </a:p>
        </p:txBody>
      </p:sp>
      <p:sp>
        <p:nvSpPr>
          <p:cNvPr id="14" name="Ellipse 48"/>
          <p:cNvSpPr/>
          <p:nvPr/>
        </p:nvSpPr>
        <p:spPr>
          <a:xfrm>
            <a:off x="1524001" y="3212973"/>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2800">
                <a:solidFill>
                  <a:srgbClr val="FFFFFF"/>
                </a:solidFill>
                <a:latin typeface="Arial"/>
              </a:rPr>
              <a:t>Utbredelse av ustabilitet</a:t>
            </a:r>
            <a:endParaRPr lang="nb-NO" sz="1600">
              <a:solidFill>
                <a:srgbClr val="FFFFFF"/>
              </a:solidFill>
              <a:latin typeface="Arial"/>
            </a:endParaRPr>
          </a:p>
        </p:txBody>
      </p:sp>
      <p:sp>
        <p:nvSpPr>
          <p:cNvPr id="15" name="Ellipse 49"/>
          <p:cNvSpPr/>
          <p:nvPr/>
        </p:nvSpPr>
        <p:spPr>
          <a:xfrm>
            <a:off x="1524001" y="1340766"/>
            <a:ext cx="2880003" cy="1799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BE0E3"/>
          </a:solidFill>
          <a:ln w="38103" cap="flat">
            <a:solidFill>
              <a:srgbClr val="FFFFFF"/>
            </a:solidFill>
            <a:prstDash val="solid"/>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sz="3200">
                <a:solidFill>
                  <a:srgbClr val="FFFFFF"/>
                </a:solidFill>
                <a:latin typeface="Arial"/>
              </a:rPr>
              <a:t>Tilleggs-</a:t>
            </a:r>
          </a:p>
          <a:p>
            <a:pPr algn="ctr">
              <a:defRPr sz="1800" b="0" i="0" u="none" strike="noStrike" kern="0" cap="none" spc="0" baseline="0">
                <a:solidFill>
                  <a:srgbClr val="000000"/>
                </a:solidFill>
                <a:uFillTx/>
              </a:defRPr>
            </a:pPr>
            <a:r>
              <a:rPr lang="nb-NO" sz="3200">
                <a:solidFill>
                  <a:srgbClr val="FFFFFF"/>
                </a:solidFill>
                <a:latin typeface="Arial"/>
              </a:rPr>
              <a:t>belastning</a:t>
            </a:r>
          </a:p>
        </p:txBody>
      </p:sp>
      <p:sp>
        <p:nvSpPr>
          <p:cNvPr id="16" name="Ellipse 50"/>
          <p:cNvSpPr/>
          <p:nvPr/>
        </p:nvSpPr>
        <p:spPr>
          <a:xfrm rot="5400013">
            <a:off x="288472" y="1651307"/>
            <a:ext cx="5397977" cy="319273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38103" cap="flat">
            <a:solidFill>
              <a:srgbClr val="000000"/>
            </a:solidFill>
            <a:custDash>
              <a:ds d="299976" sp="299976"/>
            </a:custDash>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17" name="TekstSylinder 51"/>
          <p:cNvSpPr txBox="1"/>
          <p:nvPr/>
        </p:nvSpPr>
        <p:spPr>
          <a:xfrm rot="16200004">
            <a:off x="-880915" y="3167386"/>
            <a:ext cx="5404043" cy="523220"/>
          </a:xfrm>
          <a:prstGeom prst="rect">
            <a:avLst/>
          </a:prstGeom>
          <a:solidFill>
            <a:srgbClr val="FFFFFF"/>
          </a:solid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sz="2800">
                <a:solidFill>
                  <a:srgbClr val="000000"/>
                </a:solidFill>
                <a:latin typeface="Arial"/>
              </a:rPr>
              <a:t>Sannsynlighet for skredutløsning</a:t>
            </a:r>
          </a:p>
        </p:txBody>
      </p:sp>
    </p:spTree>
    <p:extLst>
      <p:ext uri="{BB962C8B-B14F-4D97-AF65-F5344CB8AC3E}">
        <p14:creationId xmlns:p14="http://schemas.microsoft.com/office/powerpoint/2010/main" val="24402145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llipse 13"/>
          <p:cNvSpPr/>
          <p:nvPr/>
        </p:nvSpPr>
        <p:spPr>
          <a:xfrm>
            <a:off x="3359694" y="2348884"/>
            <a:ext cx="1368152" cy="15841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F7F7F">
              <a:alpha val="69804"/>
            </a:srgbClr>
          </a:solidFill>
          <a:ln w="25402" cap="flat">
            <a:solidFill>
              <a:srgbClr val="385D8A"/>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kern="0">
                <a:solidFill>
                  <a:srgbClr val="FFFFFF"/>
                </a:solidFill>
                <a:latin typeface="Calibri"/>
              </a:rPr>
              <a:t>S1: Fokksnø</a:t>
            </a:r>
          </a:p>
        </p:txBody>
      </p:sp>
      <p:sp>
        <p:nvSpPr>
          <p:cNvPr id="3" name="Ellipse 14"/>
          <p:cNvSpPr/>
          <p:nvPr/>
        </p:nvSpPr>
        <p:spPr>
          <a:xfrm>
            <a:off x="7392143" y="4509117"/>
            <a:ext cx="2376260" cy="9361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A6A6A6">
              <a:alpha val="69804"/>
            </a:srgbClr>
          </a:solidFill>
          <a:ln w="25402" cap="flat">
            <a:solidFill>
              <a:srgbClr val="D9D9D9"/>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kern="0">
                <a:solidFill>
                  <a:srgbClr val="000000"/>
                </a:solidFill>
                <a:latin typeface="Calibri"/>
              </a:rPr>
              <a:t>S2: Svake lag ved bakken</a:t>
            </a:r>
          </a:p>
        </p:txBody>
      </p:sp>
      <p:cxnSp>
        <p:nvCxnSpPr>
          <p:cNvPr id="4" name="Rett pil 15"/>
          <p:cNvCxnSpPr/>
          <p:nvPr/>
        </p:nvCxnSpPr>
        <p:spPr>
          <a:xfrm flipV="1">
            <a:off x="3287685" y="1182758"/>
            <a:ext cx="0" cy="4536512"/>
          </a:xfrm>
          <a:prstGeom prst="straightConnector1">
            <a:avLst/>
          </a:prstGeom>
          <a:noFill/>
          <a:ln w="57150" cap="flat">
            <a:solidFill>
              <a:srgbClr val="000000"/>
            </a:solidFill>
            <a:prstDash val="solid"/>
            <a:tailEnd type="arrow"/>
          </a:ln>
        </p:spPr>
      </p:cxnSp>
      <p:cxnSp>
        <p:nvCxnSpPr>
          <p:cNvPr id="5" name="Rett pil 16"/>
          <p:cNvCxnSpPr/>
          <p:nvPr/>
        </p:nvCxnSpPr>
        <p:spPr>
          <a:xfrm flipV="1">
            <a:off x="3287686" y="5719270"/>
            <a:ext cx="6912773" cy="13990"/>
          </a:xfrm>
          <a:prstGeom prst="straightConnector1">
            <a:avLst/>
          </a:prstGeom>
          <a:noFill/>
          <a:ln w="57150" cap="flat">
            <a:solidFill>
              <a:srgbClr val="000000"/>
            </a:solidFill>
            <a:prstDash val="solid"/>
            <a:tailEnd type="arrow"/>
          </a:ln>
        </p:spPr>
      </p:cxnSp>
      <p:sp>
        <p:nvSpPr>
          <p:cNvPr id="6" name="TekstSylinder 17"/>
          <p:cNvSpPr txBox="1"/>
          <p:nvPr/>
        </p:nvSpPr>
        <p:spPr>
          <a:xfrm>
            <a:off x="2025227" y="1340767"/>
            <a:ext cx="1046440" cy="4176467"/>
          </a:xfrm>
          <a:prstGeom prst="rect">
            <a:avLst/>
          </a:prstGeom>
          <a:noFill/>
          <a:ln cap="flat">
            <a:noFill/>
          </a:ln>
        </p:spPr>
        <p:txBody>
          <a:bodyPr vert="eaVert" wrap="square" lIns="91440" tIns="45720" rIns="91440" bIns="45720" anchor="t" anchorCtr="1" compatLnSpc="1">
            <a:spAutoFit/>
          </a:bodyPr>
          <a:lstStyle/>
          <a:p>
            <a:pPr algn="ctr">
              <a:defRPr sz="1800" b="0" i="0" u="none" strike="noStrike" kern="0" cap="none" spc="0" baseline="0">
                <a:solidFill>
                  <a:srgbClr val="000000"/>
                </a:solidFill>
                <a:uFillTx/>
              </a:defRPr>
            </a:pPr>
            <a:r>
              <a:rPr lang="nb-NO" sz="2800" kern="0">
                <a:solidFill>
                  <a:srgbClr val="000000"/>
                </a:solidFill>
                <a:latin typeface="Arial"/>
              </a:rPr>
              <a:t>Sannsynlighet for skredutløsning</a:t>
            </a:r>
          </a:p>
        </p:txBody>
      </p:sp>
      <p:sp>
        <p:nvSpPr>
          <p:cNvPr id="7" name="TekstSylinder 18"/>
          <p:cNvSpPr txBox="1"/>
          <p:nvPr/>
        </p:nvSpPr>
        <p:spPr>
          <a:xfrm>
            <a:off x="2855641" y="5793337"/>
            <a:ext cx="7552459" cy="523219"/>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nb-NO" sz="2800" kern="0">
                <a:solidFill>
                  <a:srgbClr val="000000"/>
                </a:solidFill>
                <a:latin typeface="Arial"/>
              </a:rPr>
              <a:t>Skredstørrelse</a:t>
            </a:r>
          </a:p>
        </p:txBody>
      </p:sp>
      <p:sp>
        <p:nvSpPr>
          <p:cNvPr id="8" name="TekstSylinder 19"/>
          <p:cNvSpPr txBox="1"/>
          <p:nvPr/>
        </p:nvSpPr>
        <p:spPr>
          <a:xfrm>
            <a:off x="8832306" y="6597350"/>
            <a:ext cx="1717133" cy="338556"/>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sz="1600" kern="0">
                <a:solidFill>
                  <a:srgbClr val="BFBFBF"/>
                </a:solidFill>
                <a:latin typeface="Arial"/>
              </a:rPr>
              <a:t>Etter G. Statham</a:t>
            </a:r>
          </a:p>
        </p:txBody>
      </p:sp>
      <p:sp>
        <p:nvSpPr>
          <p:cNvPr id="9" name="TekstSylinder 20"/>
          <p:cNvSpPr txBox="1"/>
          <p:nvPr/>
        </p:nvSpPr>
        <p:spPr>
          <a:xfrm>
            <a:off x="1991541" y="1052739"/>
            <a:ext cx="1155124" cy="646334"/>
          </a:xfrm>
          <a:prstGeom prst="rect">
            <a:avLst/>
          </a:prstGeom>
          <a:solidFill>
            <a:srgbClr val="C0504D"/>
          </a:solidFill>
          <a:ln w="25402" cap="flat">
            <a:solidFill>
              <a:srgbClr val="8C3836"/>
            </a:solidFill>
            <a:prstDash val="solid"/>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nb-NO" kern="0">
                <a:solidFill>
                  <a:srgbClr val="FFFFFF"/>
                </a:solidFill>
                <a:latin typeface="Calibri"/>
              </a:rPr>
              <a:t>Meget</a:t>
            </a:r>
          </a:p>
          <a:p>
            <a:pPr algn="ctr">
              <a:defRPr sz="1800" b="0" i="0" u="none" strike="noStrike" kern="0" cap="none" spc="0" baseline="0">
                <a:solidFill>
                  <a:srgbClr val="000000"/>
                </a:solidFill>
                <a:uFillTx/>
              </a:defRPr>
            </a:pPr>
            <a:r>
              <a:rPr lang="nb-NO" kern="0">
                <a:solidFill>
                  <a:srgbClr val="FFFFFF"/>
                </a:solidFill>
                <a:latin typeface="Calibri"/>
              </a:rPr>
              <a:t>sannsynlig</a:t>
            </a:r>
          </a:p>
        </p:txBody>
      </p:sp>
      <p:sp>
        <p:nvSpPr>
          <p:cNvPr id="10" name="TekstSylinder 21"/>
          <p:cNvSpPr txBox="1"/>
          <p:nvPr/>
        </p:nvSpPr>
        <p:spPr>
          <a:xfrm>
            <a:off x="1988551" y="5085179"/>
            <a:ext cx="1155124" cy="646334"/>
          </a:xfrm>
          <a:prstGeom prst="rect">
            <a:avLst/>
          </a:prstGeom>
          <a:solidFill>
            <a:srgbClr val="9BBB59"/>
          </a:solidFill>
          <a:ln w="25402" cap="flat">
            <a:solidFill>
              <a:srgbClr val="71893F"/>
            </a:solidFill>
            <a:prstDash val="solid"/>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nb-NO" kern="0">
                <a:solidFill>
                  <a:srgbClr val="FFFFFF"/>
                </a:solidFill>
                <a:latin typeface="Calibri"/>
              </a:rPr>
              <a:t>Lite</a:t>
            </a:r>
          </a:p>
          <a:p>
            <a:pPr algn="ctr">
              <a:defRPr sz="1800" b="0" i="0" u="none" strike="noStrike" kern="0" cap="none" spc="0" baseline="0">
                <a:solidFill>
                  <a:srgbClr val="000000"/>
                </a:solidFill>
                <a:uFillTx/>
              </a:defRPr>
            </a:pPr>
            <a:r>
              <a:rPr lang="nb-NO" kern="0">
                <a:solidFill>
                  <a:srgbClr val="FFFFFF"/>
                </a:solidFill>
                <a:latin typeface="Calibri"/>
              </a:rPr>
              <a:t>sannsynlig</a:t>
            </a:r>
          </a:p>
        </p:txBody>
      </p:sp>
      <p:sp>
        <p:nvSpPr>
          <p:cNvPr id="11" name="TekstSylinder 22"/>
          <p:cNvSpPr txBox="1"/>
          <p:nvPr/>
        </p:nvSpPr>
        <p:spPr>
          <a:xfrm>
            <a:off x="3244545" y="5870275"/>
            <a:ext cx="585417" cy="369335"/>
          </a:xfrm>
          <a:prstGeom prst="rect">
            <a:avLst/>
          </a:prstGeom>
          <a:solidFill>
            <a:srgbClr val="9BBB59"/>
          </a:solidFill>
          <a:ln w="25402" cap="flat">
            <a:solidFill>
              <a:srgbClr val="71893F"/>
            </a:solidFill>
            <a:prstDash val="solid"/>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kern="0">
                <a:solidFill>
                  <a:srgbClr val="FFFFFF"/>
                </a:solidFill>
                <a:latin typeface="Calibri"/>
              </a:rPr>
              <a:t>Små</a:t>
            </a:r>
          </a:p>
        </p:txBody>
      </p:sp>
      <p:sp>
        <p:nvSpPr>
          <p:cNvPr id="12" name="TekstSylinder 23"/>
          <p:cNvSpPr txBox="1"/>
          <p:nvPr/>
        </p:nvSpPr>
        <p:spPr>
          <a:xfrm>
            <a:off x="9078819" y="5870275"/>
            <a:ext cx="1151275" cy="369335"/>
          </a:xfrm>
          <a:prstGeom prst="rect">
            <a:avLst/>
          </a:prstGeom>
          <a:solidFill>
            <a:srgbClr val="C0504D"/>
          </a:solidFill>
          <a:ln w="25402" cap="flat">
            <a:solidFill>
              <a:srgbClr val="8C3836"/>
            </a:solidFill>
            <a:prstDash val="solid"/>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nb-NO" kern="0">
                <a:solidFill>
                  <a:srgbClr val="FFFFFF"/>
                </a:solidFill>
                <a:latin typeface="Calibri"/>
              </a:rPr>
              <a:t>Svært stor</a:t>
            </a:r>
          </a:p>
        </p:txBody>
      </p:sp>
      <p:sp>
        <p:nvSpPr>
          <p:cNvPr id="13" name="Tittel 21"/>
          <p:cNvSpPr txBox="1"/>
          <p:nvPr/>
        </p:nvSpPr>
        <p:spPr>
          <a:xfrm>
            <a:off x="2711622" y="116631"/>
            <a:ext cx="7776862" cy="1143000"/>
          </a:xfrm>
          <a:prstGeom prst="rect">
            <a:avLst/>
          </a:prstGeom>
          <a:noFill/>
          <a:ln cap="flat">
            <a:noFill/>
          </a:ln>
        </p:spPr>
        <p:txBody>
          <a:bodyPr vert="horz" wrap="square" lIns="91440" tIns="45720" rIns="91440" bIns="45720" anchor="ctr" anchorCtr="1" compatLnSpc="1">
            <a:normAutofit/>
          </a:bodyPr>
          <a:lstStyle/>
          <a:p>
            <a:pPr algn="ctr">
              <a:lnSpc>
                <a:spcPct val="80000"/>
              </a:lnSpc>
              <a:defRPr sz="1600" b="0" i="0" u="none" strike="noStrike" kern="0" cap="none" spc="0" baseline="0">
                <a:solidFill>
                  <a:srgbClr val="000000"/>
                </a:solidFill>
                <a:uFillTx/>
              </a:defRPr>
            </a:pPr>
            <a:r>
              <a:rPr lang="nb-NO" sz="4000">
                <a:solidFill>
                  <a:srgbClr val="000000"/>
                </a:solidFill>
                <a:latin typeface="Calibri"/>
              </a:rPr>
              <a:t>Faregrad som en funksjon av sannsynlighet og skredstørrelse</a:t>
            </a:r>
          </a:p>
        </p:txBody>
      </p:sp>
      <p:grpSp>
        <p:nvGrpSpPr>
          <p:cNvPr id="14" name="Gruppe 31"/>
          <p:cNvGrpSpPr/>
          <p:nvPr/>
        </p:nvGrpSpPr>
        <p:grpSpPr>
          <a:xfrm>
            <a:off x="3575721" y="-1358780"/>
            <a:ext cx="8820000" cy="6804004"/>
            <a:chOff x="2051721" y="-1358780"/>
            <a:chExt cx="8820000" cy="6804004"/>
          </a:xfrm>
        </p:grpSpPr>
        <p:sp>
          <p:nvSpPr>
            <p:cNvPr id="15" name="Bue 25"/>
            <p:cNvSpPr/>
            <p:nvPr/>
          </p:nvSpPr>
          <p:spPr>
            <a:xfrm flipH="1" flipV="1">
              <a:off x="2051721" y="-1358780"/>
              <a:ext cx="8820000" cy="6731995"/>
            </a:xfrm>
            <a:custGeom>
              <a:avLst>
                <a:gd name="f12" fmla="val 180"/>
                <a:gd name="f13" fmla="val 269"/>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180"/>
                <a:gd name="f13" fmla="val 269"/>
                <a:gd name="f14" fmla="+- 0 0 -270"/>
                <a:gd name="f15" fmla="+- 0 0 -404"/>
                <a:gd name="f16" fmla="+- 0 0 -539"/>
                <a:gd name="f17" fmla="abs f6"/>
                <a:gd name="f18" fmla="abs f7"/>
                <a:gd name="f19" fmla="abs f8"/>
                <a:gd name="f20" fmla="val f9"/>
                <a:gd name="f21" fmla="+- 0 0 f12"/>
                <a:gd name="f22" fmla="+- 0 0 f13"/>
                <a:gd name="f23" fmla="*/ f14 f2 1"/>
                <a:gd name="f24" fmla="*/ f15 f2 1"/>
                <a:gd name="f25" fmla="*/ f16 f2 1"/>
                <a:gd name="f26" fmla="?: f17 f6 1"/>
                <a:gd name="f27" fmla="?: f18 f7 1"/>
                <a:gd name="f28" fmla="?: f19 f8 1"/>
                <a:gd name="f29" fmla="*/ f21 f2 1"/>
                <a:gd name="f30" fmla="*/ f22 f2 1"/>
                <a:gd name="f31" fmla="*/ f23 1 f5"/>
                <a:gd name="f32" fmla="*/ f24 1 f5"/>
                <a:gd name="f33" fmla="*/ f25 1 f5"/>
                <a:gd name="f34" fmla="*/ f26 1 21600"/>
                <a:gd name="f35" fmla="*/ f27 1 21600"/>
                <a:gd name="f36" fmla="*/ 21600 f26 1"/>
                <a:gd name="f37" fmla="*/ 21600 f27 1"/>
                <a:gd name="f38" fmla="*/ f29 1 f5"/>
                <a:gd name="f39" fmla="*/ f30 1 f5"/>
                <a:gd name="f40" fmla="+- f31 0 f3"/>
                <a:gd name="f41" fmla="+- f32 0 f3"/>
                <a:gd name="f42" fmla="+- f33 0 f3"/>
                <a:gd name="f43" fmla="min f35 f34"/>
                <a:gd name="f44" fmla="*/ f36 1 f28"/>
                <a:gd name="f45" fmla="*/ f37 1 f28"/>
                <a:gd name="f46" fmla="+- f38 0 f3"/>
                <a:gd name="f47" fmla="+- f39 0 f3"/>
                <a:gd name="f48" fmla="val f44"/>
                <a:gd name="f49" fmla="val f45"/>
                <a:gd name="f50" fmla="+- 0 0 f46"/>
                <a:gd name="f51" fmla="+- 0 0 f47"/>
                <a:gd name="f52" fmla="+- f49 0 f20"/>
                <a:gd name="f53" fmla="+- f48 0 f20"/>
                <a:gd name="f54" fmla="val f50"/>
                <a:gd name="f55" fmla="val f51"/>
                <a:gd name="f56" fmla="*/ f52 1 2"/>
                <a:gd name="f57" fmla="*/ f53 1 2"/>
                <a:gd name="f58" fmla="+- f55 0 f54"/>
                <a:gd name="f59" fmla="+- f54 f3 0"/>
                <a:gd name="f60" fmla="+- f55 f3 0"/>
                <a:gd name="f61" fmla="+- 21600000 0 f54"/>
                <a:gd name="f62" fmla="+- f3 0 f54"/>
                <a:gd name="f63" fmla="+- 27000000 0 f54"/>
                <a:gd name="f64" fmla="+- f2 0 f54"/>
                <a:gd name="f65" fmla="+- 32400000 0 f54"/>
                <a:gd name="f66" fmla="+- f4 0 f54"/>
                <a:gd name="f67" fmla="+- 37800000 0 f54"/>
                <a:gd name="f68" fmla="+- f20 f56 0"/>
                <a:gd name="f69" fmla="+- f20 f57 0"/>
                <a:gd name="f70" fmla="+- f58 21600000 0"/>
                <a:gd name="f71" fmla="*/ f59 f10 1"/>
                <a:gd name="f72" fmla="*/ f60 f10 1"/>
                <a:gd name="f73" fmla="?: f62 f62 f63"/>
                <a:gd name="f74" fmla="?: f64 f64 f65"/>
                <a:gd name="f75" fmla="?: f66 f66 f67"/>
                <a:gd name="f76" fmla="*/ f57 f43 1"/>
                <a:gd name="f77" fmla="*/ f56 f43 1"/>
                <a:gd name="f78" fmla="?: f58 f58 f70"/>
                <a:gd name="f79" fmla="*/ f71 1 f2"/>
                <a:gd name="f80" fmla="*/ f72 1 f2"/>
                <a:gd name="f81" fmla="*/ f69 f43 1"/>
                <a:gd name="f82" fmla="*/ f68 f43 1"/>
                <a:gd name="f83" fmla="+- 0 0 f79"/>
                <a:gd name="f84" fmla="+- 0 0 f80"/>
                <a:gd name="f85" fmla="+- f78 0 f61"/>
                <a:gd name="f86" fmla="+- f78 0 f73"/>
                <a:gd name="f87" fmla="+- f78 0 f74"/>
                <a:gd name="f88" fmla="+- f78 0 f75"/>
                <a:gd name="f89" fmla="+- 0 0 f83"/>
                <a:gd name="f90" fmla="+- 0 0 f84"/>
                <a:gd name="f91" fmla="*/ f89 f2 1"/>
                <a:gd name="f92" fmla="*/ f90 f2 1"/>
                <a:gd name="f93" fmla="*/ f91 1 f10"/>
                <a:gd name="f94" fmla="*/ f92 1 f10"/>
                <a:gd name="f95" fmla="+- f93 0 f3"/>
                <a:gd name="f96" fmla="+- f94 0 f3"/>
                <a:gd name="f97" fmla="sin 1 f95"/>
                <a:gd name="f98" fmla="cos 1 f95"/>
                <a:gd name="f99" fmla="sin 1 f96"/>
                <a:gd name="f100" fmla="cos 1 f96"/>
                <a:gd name="f101" fmla="+- 0 0 f97"/>
                <a:gd name="f102" fmla="+- 0 0 f98"/>
                <a:gd name="f103" fmla="+- 0 0 f99"/>
                <a:gd name="f104" fmla="+- 0 0 f100"/>
                <a:gd name="f105" fmla="+- 0 0 f101"/>
                <a:gd name="f106" fmla="+- 0 0 f102"/>
                <a:gd name="f107" fmla="+- 0 0 f103"/>
                <a:gd name="f108" fmla="+- 0 0 f104"/>
                <a:gd name="f109" fmla="*/ f105 f57 1"/>
                <a:gd name="f110" fmla="*/ f106 f56 1"/>
                <a:gd name="f111" fmla="*/ f107 f57 1"/>
                <a:gd name="f112" fmla="*/ f108 f56 1"/>
                <a:gd name="f113" fmla="+- 0 0 f110"/>
                <a:gd name="f114" fmla="+- 0 0 f109"/>
                <a:gd name="f115" fmla="+- 0 0 f112"/>
                <a:gd name="f116" fmla="+- 0 0 f111"/>
                <a:gd name="f117" fmla="+- 0 0 f113"/>
                <a:gd name="f118" fmla="+- 0 0 f114"/>
                <a:gd name="f119" fmla="+- 0 0 f115"/>
                <a:gd name="f120" fmla="+- 0 0 f116"/>
                <a:gd name="f121" fmla="at2 f117 f118"/>
                <a:gd name="f122" fmla="at2 f119 f120"/>
                <a:gd name="f123" fmla="+- f121 f3 0"/>
                <a:gd name="f124" fmla="+- f122 f3 0"/>
                <a:gd name="f125" fmla="*/ f123 f10 1"/>
                <a:gd name="f126" fmla="*/ f124 f10 1"/>
                <a:gd name="f127" fmla="*/ f125 1 f2"/>
                <a:gd name="f128" fmla="*/ f126 1 f2"/>
                <a:gd name="f129" fmla="+- 0 0 f127"/>
                <a:gd name="f130" fmla="+- 0 0 f128"/>
                <a:gd name="f131" fmla="val f129"/>
                <a:gd name="f132" fmla="val f130"/>
                <a:gd name="f133" fmla="+- 0 0 f131"/>
                <a:gd name="f134" fmla="+- 0 0 f132"/>
                <a:gd name="f135" fmla="*/ f133 f2 1"/>
                <a:gd name="f136" fmla="*/ f134 f2 1"/>
                <a:gd name="f137" fmla="*/ f135 1 f10"/>
                <a:gd name="f138" fmla="*/ f136 1 f10"/>
                <a:gd name="f139" fmla="+- f137 0 f3"/>
                <a:gd name="f140" fmla="+- f138 0 f3"/>
                <a:gd name="f141" fmla="cos 1 f139"/>
                <a:gd name="f142" fmla="sin 1 f139"/>
                <a:gd name="f143" fmla="cos 1 f140"/>
                <a:gd name="f144" fmla="sin 1 f140"/>
                <a:gd name="f145" fmla="+- 0 0 f141"/>
                <a:gd name="f146" fmla="+- 0 0 f142"/>
                <a:gd name="f147" fmla="+- 0 0 f143"/>
                <a:gd name="f148" fmla="+- 0 0 f144"/>
                <a:gd name="f149" fmla="*/ f11 f145 1"/>
                <a:gd name="f150" fmla="*/ f11 f146 1"/>
                <a:gd name="f151" fmla="*/ f11 f147 1"/>
                <a:gd name="f152" fmla="*/ f11 f148 1"/>
                <a:gd name="f153" fmla="*/ f149 f57 1"/>
                <a:gd name="f154" fmla="*/ f150 f56 1"/>
                <a:gd name="f155" fmla="*/ f151 f57 1"/>
                <a:gd name="f156" fmla="*/ f152 f56 1"/>
                <a:gd name="f157" fmla="+- f69 f153 0"/>
                <a:gd name="f158" fmla="+- f68 f154 0"/>
                <a:gd name="f159" fmla="+- f69 f155 0"/>
                <a:gd name="f160" fmla="+- f68 f156 0"/>
                <a:gd name="f161" fmla="max f157 f159"/>
                <a:gd name="f162" fmla="max f158 f160"/>
                <a:gd name="f163" fmla="min f157 f159"/>
                <a:gd name="f164" fmla="min f158 f160"/>
                <a:gd name="f165" fmla="*/ f157 f43 1"/>
                <a:gd name="f166" fmla="*/ f158 f43 1"/>
                <a:gd name="f167" fmla="*/ f159 f43 1"/>
                <a:gd name="f168" fmla="*/ f160 f43 1"/>
                <a:gd name="f169" fmla="?: f85 f48 f161"/>
                <a:gd name="f170" fmla="?: f86 f49 f162"/>
                <a:gd name="f171" fmla="?: f87 f20 f163"/>
                <a:gd name="f172" fmla="?: f88 f20 f164"/>
                <a:gd name="f173" fmla="*/ f171 f43 1"/>
                <a:gd name="f174" fmla="*/ f172 f43 1"/>
                <a:gd name="f175" fmla="*/ f169 f43 1"/>
                <a:gd name="f176" fmla="*/ f170 f43 1"/>
              </a:gdLst>
              <a:ahLst/>
              <a:cxnLst>
                <a:cxn ang="3cd4">
                  <a:pos x="hc" y="t"/>
                </a:cxn>
                <a:cxn ang="0">
                  <a:pos x="r" y="vc"/>
                </a:cxn>
                <a:cxn ang="cd4">
                  <a:pos x="hc" y="b"/>
                </a:cxn>
                <a:cxn ang="cd2">
                  <a:pos x="l" y="vc"/>
                </a:cxn>
                <a:cxn ang="f40">
                  <a:pos x="f165" y="f166"/>
                </a:cxn>
                <a:cxn ang="f41">
                  <a:pos x="f81" y="f82"/>
                </a:cxn>
                <a:cxn ang="f42">
                  <a:pos x="f167" y="f168"/>
                </a:cxn>
              </a:cxnLst>
              <a:rect l="f173" t="f174" r="f175" b="f176"/>
              <a:pathLst>
                <a:path stroke="0">
                  <a:moveTo>
                    <a:pt x="f165" y="f166"/>
                  </a:moveTo>
                  <a:arcTo wR="f76" hR="f77" stAng="f54" swAng="f78"/>
                  <a:lnTo>
                    <a:pt x="f81" y="f82"/>
                  </a:lnTo>
                  <a:close/>
                </a:path>
                <a:path fill="none">
                  <a:moveTo>
                    <a:pt x="f165" y="f166"/>
                  </a:moveTo>
                  <a:arcTo wR="f76" hR="f77" stAng="f54" swAng="f78"/>
                </a:path>
              </a:pathLst>
            </a:custGeom>
            <a:noFill/>
            <a:ln w="38103" cap="flat">
              <a:solidFill>
                <a:srgbClr val="FFFF00"/>
              </a:solidFill>
              <a:custDash>
                <a:ds d="100000" sp="100000"/>
              </a:custDash>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000000"/>
                </a:solidFill>
                <a:latin typeface="Arial"/>
              </a:endParaRPr>
            </a:p>
          </p:txBody>
        </p:sp>
        <p:cxnSp>
          <p:nvCxnSpPr>
            <p:cNvPr id="16" name="Rett linje 27"/>
            <p:cNvCxnSpPr>
              <a:stCxn id="15" idx="6"/>
            </p:cNvCxnSpPr>
            <p:nvPr/>
          </p:nvCxnSpPr>
          <p:spPr>
            <a:xfrm flipV="1">
              <a:off x="2051721" y="1340766"/>
              <a:ext cx="0" cy="670219"/>
            </a:xfrm>
            <a:prstGeom prst="straightConnector1">
              <a:avLst/>
            </a:prstGeom>
            <a:noFill/>
            <a:ln w="38103" cap="flat">
              <a:solidFill>
                <a:srgbClr val="FFFF00"/>
              </a:solidFill>
              <a:custDash>
                <a:ds d="100000" sp="100000"/>
              </a:custDash>
            </a:ln>
          </p:spPr>
        </p:cxnSp>
        <p:cxnSp>
          <p:nvCxnSpPr>
            <p:cNvPr id="17" name="Rett linje 28"/>
            <p:cNvCxnSpPr>
              <a:endCxn id="15" idx="4"/>
            </p:cNvCxnSpPr>
            <p:nvPr/>
          </p:nvCxnSpPr>
          <p:spPr>
            <a:xfrm flipH="1" flipV="1">
              <a:off x="6461717" y="5373215"/>
              <a:ext cx="1782687" cy="72009"/>
            </a:xfrm>
            <a:prstGeom prst="straightConnector1">
              <a:avLst/>
            </a:prstGeom>
            <a:noFill/>
            <a:ln w="38103" cap="flat">
              <a:solidFill>
                <a:srgbClr val="FFFF00"/>
              </a:solidFill>
              <a:custDash>
                <a:ds d="100000" sp="100000"/>
              </a:custDash>
            </a:ln>
          </p:spPr>
        </p:cxnSp>
      </p:grpSp>
    </p:spTree>
    <p:extLst>
      <p:ext uri="{BB962C8B-B14F-4D97-AF65-F5344CB8AC3E}">
        <p14:creationId xmlns:p14="http://schemas.microsoft.com/office/powerpoint/2010/main" val="907100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3"/>
          <p:cNvSpPr txBox="1">
            <a:spLocks noGrp="1"/>
          </p:cNvSpPr>
          <p:nvPr>
            <p:ph type="title"/>
          </p:nvPr>
        </p:nvSpPr>
        <p:spPr/>
        <p:txBody>
          <a:bodyPr/>
          <a:lstStyle/>
          <a:p>
            <a:pPr lvl="0"/>
            <a:r>
              <a:rPr lang="nb-NO"/>
              <a:t>Kort om bruk av faregraden</a:t>
            </a:r>
          </a:p>
        </p:txBody>
      </p:sp>
      <p:sp>
        <p:nvSpPr>
          <p:cNvPr id="3" name="Plassholder for tekst 4"/>
          <p:cNvSpPr txBox="1">
            <a:spLocks noGrp="1"/>
          </p:cNvSpPr>
          <p:nvPr>
            <p:ph type="body" idx="1"/>
          </p:nvPr>
        </p:nvSpPr>
        <p:spPr/>
        <p:txBody>
          <a:bodyPr/>
          <a:lstStyle/>
          <a:p>
            <a:endParaRPr lang="nb-NO"/>
          </a:p>
        </p:txBody>
      </p:sp>
    </p:spTree>
    <p:extLst>
      <p:ext uri="{BB962C8B-B14F-4D97-AF65-F5344CB8AC3E}">
        <p14:creationId xmlns:p14="http://schemas.microsoft.com/office/powerpoint/2010/main" val="5933025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5"/>
          <p:cNvSpPr txBox="1">
            <a:spLocks noGrp="1"/>
          </p:cNvSpPr>
          <p:nvPr>
            <p:ph type="title"/>
          </p:nvPr>
        </p:nvSpPr>
        <p:spPr/>
        <p:txBody>
          <a:bodyPr/>
          <a:lstStyle/>
          <a:p>
            <a:pPr lvl="0"/>
            <a:r>
              <a:rPr lang="nb-NO"/>
              <a:t>Hvordan du bruker faregraden avhenger av din kunnskap og erfaring</a:t>
            </a:r>
          </a:p>
        </p:txBody>
      </p:sp>
      <p:pic>
        <p:nvPicPr>
          <p:cNvPr id="3" name="Bilde 3" descr="fjellterreng.jpg"/>
          <p:cNvPicPr>
            <a:picLocks noChangeAspect="1"/>
          </p:cNvPicPr>
          <p:nvPr/>
        </p:nvPicPr>
        <p:blipFill>
          <a:blip r:embed="rId2"/>
          <a:srcRect l="10625" r="12201"/>
          <a:stretch>
            <a:fillRect/>
          </a:stretch>
        </p:blipFill>
        <p:spPr>
          <a:xfrm>
            <a:off x="1524000" y="2314521"/>
            <a:ext cx="4572000" cy="3850785"/>
          </a:xfrm>
          <a:prstGeom prst="rect">
            <a:avLst/>
          </a:prstGeom>
          <a:noFill/>
          <a:ln cap="flat">
            <a:noFill/>
          </a:ln>
        </p:spPr>
      </p:pic>
      <p:pic>
        <p:nvPicPr>
          <p:cNvPr id="4" name="Bilde 4" descr="fjellterreng.jpg"/>
          <p:cNvPicPr>
            <a:picLocks noChangeAspect="1"/>
          </p:cNvPicPr>
          <p:nvPr/>
        </p:nvPicPr>
        <p:blipFill>
          <a:blip r:embed="rId2"/>
          <a:srcRect l="10625" r="12201"/>
          <a:stretch>
            <a:fillRect/>
          </a:stretch>
        </p:blipFill>
        <p:spPr>
          <a:xfrm>
            <a:off x="6096000" y="2314521"/>
            <a:ext cx="4572000" cy="3850785"/>
          </a:xfrm>
          <a:prstGeom prst="rect">
            <a:avLst/>
          </a:prstGeom>
          <a:noFill/>
          <a:ln cap="flat">
            <a:noFill/>
          </a:ln>
        </p:spPr>
      </p:pic>
      <p:sp>
        <p:nvSpPr>
          <p:cNvPr id="5" name="TekstSylinder 19"/>
          <p:cNvSpPr txBox="1"/>
          <p:nvPr/>
        </p:nvSpPr>
        <p:spPr>
          <a:xfrm>
            <a:off x="2207569" y="1907538"/>
            <a:ext cx="2890535" cy="36933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a:solidFill>
                  <a:srgbClr val="000000"/>
                </a:solidFill>
                <a:latin typeface="Arial"/>
              </a:rPr>
              <a:t>LITE kunnskap og erfaring</a:t>
            </a:r>
          </a:p>
        </p:txBody>
      </p:sp>
      <p:sp>
        <p:nvSpPr>
          <p:cNvPr id="6" name="TekstSylinder 20"/>
          <p:cNvSpPr txBox="1"/>
          <p:nvPr/>
        </p:nvSpPr>
        <p:spPr>
          <a:xfrm>
            <a:off x="7003350" y="1916829"/>
            <a:ext cx="2903359" cy="36933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a:solidFill>
                  <a:srgbClr val="000000"/>
                </a:solidFill>
                <a:latin typeface="Arial"/>
              </a:rPr>
              <a:t>MYE kunnskap og erfaring</a:t>
            </a:r>
          </a:p>
        </p:txBody>
      </p:sp>
    </p:spTree>
    <p:extLst>
      <p:ext uri="{BB962C8B-B14F-4D97-AF65-F5344CB8AC3E}">
        <p14:creationId xmlns:p14="http://schemas.microsoft.com/office/powerpoint/2010/main" val="1078804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5"/>
          <p:cNvSpPr txBox="1">
            <a:spLocks noGrp="1"/>
          </p:cNvSpPr>
          <p:nvPr>
            <p:ph type="title"/>
          </p:nvPr>
        </p:nvSpPr>
        <p:spPr/>
        <p:txBody>
          <a:bodyPr/>
          <a:lstStyle/>
          <a:p>
            <a:pPr lvl="0"/>
            <a:r>
              <a:rPr lang="nb-NO"/>
              <a:t>Hvordan du bruker faregraden avhenger av din kunnskap og erfaring</a:t>
            </a:r>
          </a:p>
        </p:txBody>
      </p:sp>
      <p:pic>
        <p:nvPicPr>
          <p:cNvPr id="3" name="Bilde 3" descr="fjellterreng.jpg"/>
          <p:cNvPicPr>
            <a:picLocks noChangeAspect="1"/>
          </p:cNvPicPr>
          <p:nvPr/>
        </p:nvPicPr>
        <p:blipFill>
          <a:blip r:embed="rId2"/>
          <a:srcRect l="10625" r="12201"/>
          <a:stretch>
            <a:fillRect/>
          </a:stretch>
        </p:blipFill>
        <p:spPr>
          <a:xfrm>
            <a:off x="1524000" y="2314521"/>
            <a:ext cx="4572000" cy="3850785"/>
          </a:xfrm>
          <a:prstGeom prst="rect">
            <a:avLst/>
          </a:prstGeom>
          <a:noFill/>
          <a:ln cap="flat">
            <a:noFill/>
          </a:ln>
        </p:spPr>
      </p:pic>
      <p:pic>
        <p:nvPicPr>
          <p:cNvPr id="4" name="Bilde 4" descr="fjellterreng.jpg"/>
          <p:cNvPicPr>
            <a:picLocks noChangeAspect="1"/>
          </p:cNvPicPr>
          <p:nvPr/>
        </p:nvPicPr>
        <p:blipFill>
          <a:blip r:embed="rId2"/>
          <a:srcRect l="10625" r="12201"/>
          <a:stretch>
            <a:fillRect/>
          </a:stretch>
        </p:blipFill>
        <p:spPr>
          <a:xfrm>
            <a:off x="6096000" y="2314521"/>
            <a:ext cx="4572000" cy="3850785"/>
          </a:xfrm>
          <a:prstGeom prst="rect">
            <a:avLst/>
          </a:prstGeom>
          <a:noFill/>
          <a:ln cap="flat">
            <a:noFill/>
          </a:ln>
        </p:spPr>
      </p:pic>
      <p:sp>
        <p:nvSpPr>
          <p:cNvPr id="5" name="Frihåndsform 8"/>
          <p:cNvSpPr/>
          <p:nvPr/>
        </p:nvSpPr>
        <p:spPr>
          <a:xfrm>
            <a:off x="1496706" y="2825084"/>
            <a:ext cx="4599294" cy="2483894"/>
          </a:xfrm>
          <a:custGeom>
            <a:avLst/>
            <a:gdLst>
              <a:gd name="f0" fmla="val 10800000"/>
              <a:gd name="f1" fmla="val 5400000"/>
              <a:gd name="f2" fmla="val 180"/>
              <a:gd name="f3" fmla="val w"/>
              <a:gd name="f4" fmla="val h"/>
              <a:gd name="f5" fmla="val 0"/>
              <a:gd name="f6" fmla="val 4599296"/>
              <a:gd name="f7" fmla="val 2483892"/>
              <a:gd name="f8" fmla="val 13648"/>
              <a:gd name="f9" fmla="val 1746914"/>
              <a:gd name="f10" fmla="val 2019868"/>
              <a:gd name="f11" fmla="val 2743200"/>
              <a:gd name="f12" fmla="val 1610435"/>
              <a:gd name="f13" fmla="val 3671248"/>
              <a:gd name="f14" fmla="val 1446662"/>
              <a:gd name="f15" fmla="val 1282889"/>
              <a:gd name="f16" fmla="val 4585648"/>
              <a:gd name="f17" fmla="val 272955"/>
              <a:gd name="f18" fmla="val 4067033"/>
              <a:gd name="f19" fmla="val 518614"/>
              <a:gd name="f20" fmla="val 3848669"/>
              <a:gd name="f21" fmla="val 627797"/>
              <a:gd name="f22" fmla="val 2920621"/>
              <a:gd name="f23" fmla="val 2497541"/>
              <a:gd name="f24" fmla="val 150125"/>
              <a:gd name="f25" fmla="val 2265529"/>
              <a:gd name="f26" fmla="val 1965278"/>
              <a:gd name="f27" fmla="val 163773"/>
              <a:gd name="f28" fmla="val 1064526"/>
              <a:gd name="f29" fmla="val 504968"/>
              <a:gd name="f30" fmla="val 955343"/>
              <a:gd name="f31" fmla="val 204717"/>
              <a:gd name="f32" fmla="val 1173707"/>
              <a:gd name="f33" fmla="val 122830"/>
              <a:gd name="f34" fmla="val 1269241"/>
              <a:gd name="f35" fmla="val 614150"/>
              <a:gd name="f36" fmla="val 1310185"/>
              <a:gd name="f37" fmla="val 914400"/>
              <a:gd name="f38" fmla="val 1378423"/>
              <a:gd name="f39" fmla="val 1187356"/>
              <a:gd name="f40" fmla="val 1392071"/>
              <a:gd name="f41" fmla="val 764275"/>
              <a:gd name="f42" fmla="val 1514901"/>
              <a:gd name="f43" fmla="val 1678674"/>
              <a:gd name="f44" fmla="+- 0 0 -90"/>
              <a:gd name="f45" fmla="*/ f3 1 4599296"/>
              <a:gd name="f46" fmla="*/ f4 1 2483892"/>
              <a:gd name="f47" fmla="val f5"/>
              <a:gd name="f48" fmla="val f6"/>
              <a:gd name="f49" fmla="val f7"/>
              <a:gd name="f50" fmla="*/ f44 f0 1"/>
              <a:gd name="f51" fmla="+- f49 0 f47"/>
              <a:gd name="f52" fmla="+- f48 0 f47"/>
              <a:gd name="f53" fmla="*/ f50 1 f2"/>
              <a:gd name="f54" fmla="*/ f52 1 4599296"/>
              <a:gd name="f55" fmla="*/ f51 1 2483892"/>
              <a:gd name="f56" fmla="*/ 13648 f52 1"/>
              <a:gd name="f57" fmla="*/ 2483892 f51 1"/>
              <a:gd name="f58" fmla="*/ 1746914 f52 1"/>
              <a:gd name="f59" fmla="*/ 2019868 f51 1"/>
              <a:gd name="f60" fmla="*/ 2743200 f52 1"/>
              <a:gd name="f61" fmla="*/ 1610435 f51 1"/>
              <a:gd name="f62" fmla="*/ 3671248 f52 1"/>
              <a:gd name="f63" fmla="*/ 1446662 f51 1"/>
              <a:gd name="f64" fmla="*/ 4599296 f52 1"/>
              <a:gd name="f65" fmla="*/ 1282889 f51 1"/>
              <a:gd name="f66" fmla="*/ 4585648 f52 1"/>
              <a:gd name="f67" fmla="*/ 272955 f51 1"/>
              <a:gd name="f68" fmla="*/ 4067033 f52 1"/>
              <a:gd name="f69" fmla="*/ 518614 f51 1"/>
              <a:gd name="f70" fmla="*/ 3848669 f52 1"/>
              <a:gd name="f71" fmla="*/ 627797 f51 1"/>
              <a:gd name="f72" fmla="*/ 2920621 f52 1"/>
              <a:gd name="f73" fmla="*/ 2497541 f52 1"/>
              <a:gd name="f74" fmla="*/ 150125 f51 1"/>
              <a:gd name="f75" fmla="*/ 2265529 f52 1"/>
              <a:gd name="f76" fmla="*/ 0 f51 1"/>
              <a:gd name="f77" fmla="*/ 1965278 f52 1"/>
              <a:gd name="f78" fmla="*/ 163773 f51 1"/>
              <a:gd name="f79" fmla="*/ 1064526 f52 1"/>
              <a:gd name="f80" fmla="*/ 504968 f52 1"/>
              <a:gd name="f81" fmla="*/ 955343 f51 1"/>
              <a:gd name="f82" fmla="*/ 204717 f52 1"/>
              <a:gd name="f83" fmla="*/ 1173707 f51 1"/>
              <a:gd name="f84" fmla="*/ 122830 f52 1"/>
              <a:gd name="f85" fmla="*/ 1269241 f51 1"/>
              <a:gd name="f86" fmla="*/ 614150 f52 1"/>
              <a:gd name="f87" fmla="*/ 1310185 f51 1"/>
              <a:gd name="f88" fmla="*/ 914400 f52 1"/>
              <a:gd name="f89" fmla="*/ 1378423 f51 1"/>
              <a:gd name="f90" fmla="*/ 1187356 f52 1"/>
              <a:gd name="f91" fmla="*/ 1392071 f51 1"/>
              <a:gd name="f92" fmla="*/ 764275 f52 1"/>
              <a:gd name="f93" fmla="*/ 1514901 f51 1"/>
              <a:gd name="f94" fmla="*/ 0 f52 1"/>
              <a:gd name="f95" fmla="*/ 1678674 f51 1"/>
              <a:gd name="f96" fmla="+- f53 0 f1"/>
              <a:gd name="f97" fmla="*/ f56 1 4599296"/>
              <a:gd name="f98" fmla="*/ f57 1 2483892"/>
              <a:gd name="f99" fmla="*/ f58 1 4599296"/>
              <a:gd name="f100" fmla="*/ f59 1 2483892"/>
              <a:gd name="f101" fmla="*/ f60 1 4599296"/>
              <a:gd name="f102" fmla="*/ f61 1 2483892"/>
              <a:gd name="f103" fmla="*/ f62 1 4599296"/>
              <a:gd name="f104" fmla="*/ f63 1 2483892"/>
              <a:gd name="f105" fmla="*/ f64 1 4599296"/>
              <a:gd name="f106" fmla="*/ f65 1 2483892"/>
              <a:gd name="f107" fmla="*/ f66 1 4599296"/>
              <a:gd name="f108" fmla="*/ f67 1 2483892"/>
              <a:gd name="f109" fmla="*/ f68 1 4599296"/>
              <a:gd name="f110" fmla="*/ f69 1 2483892"/>
              <a:gd name="f111" fmla="*/ f70 1 4599296"/>
              <a:gd name="f112" fmla="*/ f71 1 2483892"/>
              <a:gd name="f113" fmla="*/ f72 1 4599296"/>
              <a:gd name="f114" fmla="*/ f73 1 4599296"/>
              <a:gd name="f115" fmla="*/ f74 1 2483892"/>
              <a:gd name="f116" fmla="*/ f75 1 4599296"/>
              <a:gd name="f117" fmla="*/ f76 1 2483892"/>
              <a:gd name="f118" fmla="*/ f77 1 4599296"/>
              <a:gd name="f119" fmla="*/ f78 1 2483892"/>
              <a:gd name="f120" fmla="*/ f79 1 4599296"/>
              <a:gd name="f121" fmla="*/ f80 1 4599296"/>
              <a:gd name="f122" fmla="*/ f81 1 2483892"/>
              <a:gd name="f123" fmla="*/ f82 1 4599296"/>
              <a:gd name="f124" fmla="*/ f83 1 2483892"/>
              <a:gd name="f125" fmla="*/ f84 1 4599296"/>
              <a:gd name="f126" fmla="*/ f85 1 2483892"/>
              <a:gd name="f127" fmla="*/ f86 1 4599296"/>
              <a:gd name="f128" fmla="*/ f87 1 2483892"/>
              <a:gd name="f129" fmla="*/ f88 1 4599296"/>
              <a:gd name="f130" fmla="*/ f89 1 2483892"/>
              <a:gd name="f131" fmla="*/ f90 1 4599296"/>
              <a:gd name="f132" fmla="*/ f91 1 2483892"/>
              <a:gd name="f133" fmla="*/ f92 1 4599296"/>
              <a:gd name="f134" fmla="*/ f93 1 2483892"/>
              <a:gd name="f135" fmla="*/ f94 1 4599296"/>
              <a:gd name="f136" fmla="*/ f95 1 2483892"/>
              <a:gd name="f137" fmla="*/ f47 1 f54"/>
              <a:gd name="f138" fmla="*/ f48 1 f54"/>
              <a:gd name="f139" fmla="*/ f47 1 f55"/>
              <a:gd name="f140" fmla="*/ f49 1 f55"/>
              <a:gd name="f141" fmla="*/ f97 1 f54"/>
              <a:gd name="f142" fmla="*/ f98 1 f55"/>
              <a:gd name="f143" fmla="*/ f99 1 f54"/>
              <a:gd name="f144" fmla="*/ f100 1 f55"/>
              <a:gd name="f145" fmla="*/ f101 1 f54"/>
              <a:gd name="f146" fmla="*/ f102 1 f55"/>
              <a:gd name="f147" fmla="*/ f103 1 f54"/>
              <a:gd name="f148" fmla="*/ f104 1 f55"/>
              <a:gd name="f149" fmla="*/ f105 1 f54"/>
              <a:gd name="f150" fmla="*/ f106 1 f55"/>
              <a:gd name="f151" fmla="*/ f107 1 f54"/>
              <a:gd name="f152" fmla="*/ f108 1 f55"/>
              <a:gd name="f153" fmla="*/ f109 1 f54"/>
              <a:gd name="f154" fmla="*/ f110 1 f55"/>
              <a:gd name="f155" fmla="*/ f111 1 f54"/>
              <a:gd name="f156" fmla="*/ f112 1 f55"/>
              <a:gd name="f157" fmla="*/ f113 1 f54"/>
              <a:gd name="f158" fmla="*/ f114 1 f54"/>
              <a:gd name="f159" fmla="*/ f115 1 f55"/>
              <a:gd name="f160" fmla="*/ f116 1 f54"/>
              <a:gd name="f161" fmla="*/ f117 1 f55"/>
              <a:gd name="f162" fmla="*/ f118 1 f54"/>
              <a:gd name="f163" fmla="*/ f119 1 f55"/>
              <a:gd name="f164" fmla="*/ f120 1 f54"/>
              <a:gd name="f165" fmla="*/ f121 1 f54"/>
              <a:gd name="f166" fmla="*/ f122 1 f55"/>
              <a:gd name="f167" fmla="*/ f123 1 f54"/>
              <a:gd name="f168" fmla="*/ f124 1 f55"/>
              <a:gd name="f169" fmla="*/ f125 1 f54"/>
              <a:gd name="f170" fmla="*/ f126 1 f55"/>
              <a:gd name="f171" fmla="*/ f127 1 f54"/>
              <a:gd name="f172" fmla="*/ f128 1 f55"/>
              <a:gd name="f173" fmla="*/ f129 1 f54"/>
              <a:gd name="f174" fmla="*/ f130 1 f55"/>
              <a:gd name="f175" fmla="*/ f131 1 f54"/>
              <a:gd name="f176" fmla="*/ f132 1 f55"/>
              <a:gd name="f177" fmla="*/ f133 1 f54"/>
              <a:gd name="f178" fmla="*/ f134 1 f55"/>
              <a:gd name="f179" fmla="*/ f135 1 f54"/>
              <a:gd name="f180" fmla="*/ f136 1 f55"/>
              <a:gd name="f181" fmla="*/ f137 f45 1"/>
              <a:gd name="f182" fmla="*/ f138 f45 1"/>
              <a:gd name="f183" fmla="*/ f140 f46 1"/>
              <a:gd name="f184" fmla="*/ f139 f46 1"/>
              <a:gd name="f185" fmla="*/ f141 f45 1"/>
              <a:gd name="f186" fmla="*/ f142 f46 1"/>
              <a:gd name="f187" fmla="*/ f143 f45 1"/>
              <a:gd name="f188" fmla="*/ f144 f46 1"/>
              <a:gd name="f189" fmla="*/ f145 f45 1"/>
              <a:gd name="f190" fmla="*/ f146 f46 1"/>
              <a:gd name="f191" fmla="*/ f147 f45 1"/>
              <a:gd name="f192" fmla="*/ f148 f46 1"/>
              <a:gd name="f193" fmla="*/ f149 f45 1"/>
              <a:gd name="f194" fmla="*/ f150 f46 1"/>
              <a:gd name="f195" fmla="*/ f151 f45 1"/>
              <a:gd name="f196" fmla="*/ f152 f46 1"/>
              <a:gd name="f197" fmla="*/ f153 f45 1"/>
              <a:gd name="f198" fmla="*/ f154 f46 1"/>
              <a:gd name="f199" fmla="*/ f155 f45 1"/>
              <a:gd name="f200" fmla="*/ f156 f46 1"/>
              <a:gd name="f201" fmla="*/ f157 f45 1"/>
              <a:gd name="f202" fmla="*/ f158 f45 1"/>
              <a:gd name="f203" fmla="*/ f159 f46 1"/>
              <a:gd name="f204" fmla="*/ f160 f45 1"/>
              <a:gd name="f205" fmla="*/ f161 f46 1"/>
              <a:gd name="f206" fmla="*/ f162 f45 1"/>
              <a:gd name="f207" fmla="*/ f163 f46 1"/>
              <a:gd name="f208" fmla="*/ f164 f45 1"/>
              <a:gd name="f209" fmla="*/ f165 f45 1"/>
              <a:gd name="f210" fmla="*/ f166 f46 1"/>
              <a:gd name="f211" fmla="*/ f167 f45 1"/>
              <a:gd name="f212" fmla="*/ f168 f46 1"/>
              <a:gd name="f213" fmla="*/ f169 f45 1"/>
              <a:gd name="f214" fmla="*/ f170 f46 1"/>
              <a:gd name="f215" fmla="*/ f171 f45 1"/>
              <a:gd name="f216" fmla="*/ f172 f46 1"/>
              <a:gd name="f217" fmla="*/ f173 f45 1"/>
              <a:gd name="f218" fmla="*/ f174 f46 1"/>
              <a:gd name="f219" fmla="*/ f175 f45 1"/>
              <a:gd name="f220" fmla="*/ f176 f46 1"/>
              <a:gd name="f221" fmla="*/ f177 f45 1"/>
              <a:gd name="f222" fmla="*/ f178 f46 1"/>
              <a:gd name="f223" fmla="*/ f179 f45 1"/>
              <a:gd name="f224" fmla="*/ f180 f46 1"/>
            </a:gdLst>
            <a:ahLst/>
            <a:cxnLst>
              <a:cxn ang="3cd4">
                <a:pos x="hc" y="t"/>
              </a:cxn>
              <a:cxn ang="0">
                <a:pos x="r" y="vc"/>
              </a:cxn>
              <a:cxn ang="cd4">
                <a:pos x="hc" y="b"/>
              </a:cxn>
              <a:cxn ang="cd2">
                <a:pos x="l" y="vc"/>
              </a:cxn>
              <a:cxn ang="f96">
                <a:pos x="f185" y="f186"/>
              </a:cxn>
              <a:cxn ang="f96">
                <a:pos x="f187" y="f188"/>
              </a:cxn>
              <a:cxn ang="f96">
                <a:pos x="f189" y="f190"/>
              </a:cxn>
              <a:cxn ang="f96">
                <a:pos x="f191" y="f192"/>
              </a:cxn>
              <a:cxn ang="f96">
                <a:pos x="f193" y="f194"/>
              </a:cxn>
              <a:cxn ang="f96">
                <a:pos x="f195" y="f196"/>
              </a:cxn>
              <a:cxn ang="f96">
                <a:pos x="f197" y="f198"/>
              </a:cxn>
              <a:cxn ang="f96">
                <a:pos x="f199" y="f200"/>
              </a:cxn>
              <a:cxn ang="f96">
                <a:pos x="f201" y="f196"/>
              </a:cxn>
              <a:cxn ang="f96">
                <a:pos x="f202" y="f203"/>
              </a:cxn>
              <a:cxn ang="f96">
                <a:pos x="f204" y="f205"/>
              </a:cxn>
              <a:cxn ang="f96">
                <a:pos x="f206" y="f207"/>
              </a:cxn>
              <a:cxn ang="f96">
                <a:pos x="f208" y="f200"/>
              </a:cxn>
              <a:cxn ang="f96">
                <a:pos x="f209" y="f210"/>
              </a:cxn>
              <a:cxn ang="f96">
                <a:pos x="f211" y="f212"/>
              </a:cxn>
              <a:cxn ang="f96">
                <a:pos x="f213" y="f214"/>
              </a:cxn>
              <a:cxn ang="f96">
                <a:pos x="f215" y="f216"/>
              </a:cxn>
              <a:cxn ang="f96">
                <a:pos x="f217" y="f218"/>
              </a:cxn>
              <a:cxn ang="f96">
                <a:pos x="f219" y="f220"/>
              </a:cxn>
              <a:cxn ang="f96">
                <a:pos x="f221" y="f222"/>
              </a:cxn>
              <a:cxn ang="f96">
                <a:pos x="f223" y="f224"/>
              </a:cxn>
              <a:cxn ang="f96">
                <a:pos x="f185" y="f186"/>
              </a:cxn>
            </a:cxnLst>
            <a:rect l="f181" t="f184" r="f182" b="f183"/>
            <a:pathLst>
              <a:path w="4599296" h="2483892">
                <a:moveTo>
                  <a:pt x="f8" y="f7"/>
                </a:moveTo>
                <a:lnTo>
                  <a:pt x="f9" y="f10"/>
                </a:lnTo>
                <a:lnTo>
                  <a:pt x="f11" y="f12"/>
                </a:lnTo>
                <a:lnTo>
                  <a:pt x="f13" y="f14"/>
                </a:lnTo>
                <a:lnTo>
                  <a:pt x="f6" y="f15"/>
                </a:lnTo>
                <a:lnTo>
                  <a:pt x="f16" y="f17"/>
                </a:lnTo>
                <a:lnTo>
                  <a:pt x="f18" y="f19"/>
                </a:lnTo>
                <a:lnTo>
                  <a:pt x="f20" y="f21"/>
                </a:lnTo>
                <a:lnTo>
                  <a:pt x="f22" y="f17"/>
                </a:lnTo>
                <a:lnTo>
                  <a:pt x="f23" y="f24"/>
                </a:lnTo>
                <a:lnTo>
                  <a:pt x="f25" y="f5"/>
                </a:lnTo>
                <a:lnTo>
                  <a:pt x="f26" y="f27"/>
                </a:lnTo>
                <a:lnTo>
                  <a:pt x="f28" y="f21"/>
                </a:lnTo>
                <a:lnTo>
                  <a:pt x="f29" y="f30"/>
                </a:lnTo>
                <a:lnTo>
                  <a:pt x="f31" y="f32"/>
                </a:lnTo>
                <a:lnTo>
                  <a:pt x="f33" y="f34"/>
                </a:lnTo>
                <a:lnTo>
                  <a:pt x="f35" y="f36"/>
                </a:lnTo>
                <a:lnTo>
                  <a:pt x="f37" y="f38"/>
                </a:lnTo>
                <a:lnTo>
                  <a:pt x="f39" y="f40"/>
                </a:lnTo>
                <a:lnTo>
                  <a:pt x="f41" y="f42"/>
                </a:lnTo>
                <a:lnTo>
                  <a:pt x="f5" y="f43"/>
                </a:lnTo>
                <a:lnTo>
                  <a:pt x="f8" y="f7"/>
                </a:lnTo>
                <a:close/>
              </a:path>
            </a:pathLst>
          </a:custGeom>
          <a:solidFill>
            <a:srgbClr val="7F7F7F">
              <a:alpha val="80000"/>
            </a:srgbClr>
          </a:solid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6" name="Frihåndsform 12"/>
          <p:cNvSpPr/>
          <p:nvPr/>
        </p:nvSpPr>
        <p:spPr>
          <a:xfrm>
            <a:off x="6077995" y="2780928"/>
            <a:ext cx="4599294" cy="2483894"/>
          </a:xfrm>
          <a:custGeom>
            <a:avLst/>
            <a:gdLst>
              <a:gd name="f0" fmla="val 10800000"/>
              <a:gd name="f1" fmla="val 5400000"/>
              <a:gd name="f2" fmla="val 180"/>
              <a:gd name="f3" fmla="val w"/>
              <a:gd name="f4" fmla="val h"/>
              <a:gd name="f5" fmla="val 0"/>
              <a:gd name="f6" fmla="val 4599296"/>
              <a:gd name="f7" fmla="val 2483892"/>
              <a:gd name="f8" fmla="val 13648"/>
              <a:gd name="f9" fmla="val 1746914"/>
              <a:gd name="f10" fmla="val 2019868"/>
              <a:gd name="f11" fmla="val 2743200"/>
              <a:gd name="f12" fmla="val 1610435"/>
              <a:gd name="f13" fmla="val 3671248"/>
              <a:gd name="f14" fmla="val 1446662"/>
              <a:gd name="f15" fmla="val 1282889"/>
              <a:gd name="f16" fmla="val 4585648"/>
              <a:gd name="f17" fmla="val 272955"/>
              <a:gd name="f18" fmla="val 4067033"/>
              <a:gd name="f19" fmla="val 518614"/>
              <a:gd name="f20" fmla="val 3848669"/>
              <a:gd name="f21" fmla="val 627797"/>
              <a:gd name="f22" fmla="val 2920621"/>
              <a:gd name="f23" fmla="val 2497541"/>
              <a:gd name="f24" fmla="val 150125"/>
              <a:gd name="f25" fmla="val 2265529"/>
              <a:gd name="f26" fmla="val 1965278"/>
              <a:gd name="f27" fmla="val 163773"/>
              <a:gd name="f28" fmla="val 1064526"/>
              <a:gd name="f29" fmla="val 504968"/>
              <a:gd name="f30" fmla="val 955343"/>
              <a:gd name="f31" fmla="val 204717"/>
              <a:gd name="f32" fmla="val 1173707"/>
              <a:gd name="f33" fmla="val 122830"/>
              <a:gd name="f34" fmla="val 1269241"/>
              <a:gd name="f35" fmla="val 614150"/>
              <a:gd name="f36" fmla="val 1310185"/>
              <a:gd name="f37" fmla="val 914400"/>
              <a:gd name="f38" fmla="val 1378423"/>
              <a:gd name="f39" fmla="val 1187356"/>
              <a:gd name="f40" fmla="val 1392071"/>
              <a:gd name="f41" fmla="val 764275"/>
              <a:gd name="f42" fmla="val 1514901"/>
              <a:gd name="f43" fmla="val 1678674"/>
              <a:gd name="f44" fmla="+- 0 0 -90"/>
              <a:gd name="f45" fmla="*/ f3 1 4599296"/>
              <a:gd name="f46" fmla="*/ f4 1 2483892"/>
              <a:gd name="f47" fmla="val f5"/>
              <a:gd name="f48" fmla="val f6"/>
              <a:gd name="f49" fmla="val f7"/>
              <a:gd name="f50" fmla="*/ f44 f0 1"/>
              <a:gd name="f51" fmla="+- f49 0 f47"/>
              <a:gd name="f52" fmla="+- f48 0 f47"/>
              <a:gd name="f53" fmla="*/ f50 1 f2"/>
              <a:gd name="f54" fmla="*/ f52 1 4599296"/>
              <a:gd name="f55" fmla="*/ f51 1 2483892"/>
              <a:gd name="f56" fmla="*/ 13648 f52 1"/>
              <a:gd name="f57" fmla="*/ 2483892 f51 1"/>
              <a:gd name="f58" fmla="*/ 1746914 f52 1"/>
              <a:gd name="f59" fmla="*/ 2019868 f51 1"/>
              <a:gd name="f60" fmla="*/ 2743200 f52 1"/>
              <a:gd name="f61" fmla="*/ 1610435 f51 1"/>
              <a:gd name="f62" fmla="*/ 3671248 f52 1"/>
              <a:gd name="f63" fmla="*/ 1446662 f51 1"/>
              <a:gd name="f64" fmla="*/ 4599296 f52 1"/>
              <a:gd name="f65" fmla="*/ 1282889 f51 1"/>
              <a:gd name="f66" fmla="*/ 4585648 f52 1"/>
              <a:gd name="f67" fmla="*/ 272955 f51 1"/>
              <a:gd name="f68" fmla="*/ 4067033 f52 1"/>
              <a:gd name="f69" fmla="*/ 518614 f51 1"/>
              <a:gd name="f70" fmla="*/ 3848669 f52 1"/>
              <a:gd name="f71" fmla="*/ 627797 f51 1"/>
              <a:gd name="f72" fmla="*/ 2920621 f52 1"/>
              <a:gd name="f73" fmla="*/ 2497541 f52 1"/>
              <a:gd name="f74" fmla="*/ 150125 f51 1"/>
              <a:gd name="f75" fmla="*/ 2265529 f52 1"/>
              <a:gd name="f76" fmla="*/ 0 f51 1"/>
              <a:gd name="f77" fmla="*/ 1965278 f52 1"/>
              <a:gd name="f78" fmla="*/ 163773 f51 1"/>
              <a:gd name="f79" fmla="*/ 1064526 f52 1"/>
              <a:gd name="f80" fmla="*/ 504968 f52 1"/>
              <a:gd name="f81" fmla="*/ 955343 f51 1"/>
              <a:gd name="f82" fmla="*/ 204717 f52 1"/>
              <a:gd name="f83" fmla="*/ 1173707 f51 1"/>
              <a:gd name="f84" fmla="*/ 122830 f52 1"/>
              <a:gd name="f85" fmla="*/ 1269241 f51 1"/>
              <a:gd name="f86" fmla="*/ 614150 f52 1"/>
              <a:gd name="f87" fmla="*/ 1310185 f51 1"/>
              <a:gd name="f88" fmla="*/ 914400 f52 1"/>
              <a:gd name="f89" fmla="*/ 1378423 f51 1"/>
              <a:gd name="f90" fmla="*/ 1187356 f52 1"/>
              <a:gd name="f91" fmla="*/ 1392071 f51 1"/>
              <a:gd name="f92" fmla="*/ 764275 f52 1"/>
              <a:gd name="f93" fmla="*/ 1514901 f51 1"/>
              <a:gd name="f94" fmla="*/ 0 f52 1"/>
              <a:gd name="f95" fmla="*/ 1678674 f51 1"/>
              <a:gd name="f96" fmla="+- f53 0 f1"/>
              <a:gd name="f97" fmla="*/ f56 1 4599296"/>
              <a:gd name="f98" fmla="*/ f57 1 2483892"/>
              <a:gd name="f99" fmla="*/ f58 1 4599296"/>
              <a:gd name="f100" fmla="*/ f59 1 2483892"/>
              <a:gd name="f101" fmla="*/ f60 1 4599296"/>
              <a:gd name="f102" fmla="*/ f61 1 2483892"/>
              <a:gd name="f103" fmla="*/ f62 1 4599296"/>
              <a:gd name="f104" fmla="*/ f63 1 2483892"/>
              <a:gd name="f105" fmla="*/ f64 1 4599296"/>
              <a:gd name="f106" fmla="*/ f65 1 2483892"/>
              <a:gd name="f107" fmla="*/ f66 1 4599296"/>
              <a:gd name="f108" fmla="*/ f67 1 2483892"/>
              <a:gd name="f109" fmla="*/ f68 1 4599296"/>
              <a:gd name="f110" fmla="*/ f69 1 2483892"/>
              <a:gd name="f111" fmla="*/ f70 1 4599296"/>
              <a:gd name="f112" fmla="*/ f71 1 2483892"/>
              <a:gd name="f113" fmla="*/ f72 1 4599296"/>
              <a:gd name="f114" fmla="*/ f73 1 4599296"/>
              <a:gd name="f115" fmla="*/ f74 1 2483892"/>
              <a:gd name="f116" fmla="*/ f75 1 4599296"/>
              <a:gd name="f117" fmla="*/ f76 1 2483892"/>
              <a:gd name="f118" fmla="*/ f77 1 4599296"/>
              <a:gd name="f119" fmla="*/ f78 1 2483892"/>
              <a:gd name="f120" fmla="*/ f79 1 4599296"/>
              <a:gd name="f121" fmla="*/ f80 1 4599296"/>
              <a:gd name="f122" fmla="*/ f81 1 2483892"/>
              <a:gd name="f123" fmla="*/ f82 1 4599296"/>
              <a:gd name="f124" fmla="*/ f83 1 2483892"/>
              <a:gd name="f125" fmla="*/ f84 1 4599296"/>
              <a:gd name="f126" fmla="*/ f85 1 2483892"/>
              <a:gd name="f127" fmla="*/ f86 1 4599296"/>
              <a:gd name="f128" fmla="*/ f87 1 2483892"/>
              <a:gd name="f129" fmla="*/ f88 1 4599296"/>
              <a:gd name="f130" fmla="*/ f89 1 2483892"/>
              <a:gd name="f131" fmla="*/ f90 1 4599296"/>
              <a:gd name="f132" fmla="*/ f91 1 2483892"/>
              <a:gd name="f133" fmla="*/ f92 1 4599296"/>
              <a:gd name="f134" fmla="*/ f93 1 2483892"/>
              <a:gd name="f135" fmla="*/ f94 1 4599296"/>
              <a:gd name="f136" fmla="*/ f95 1 2483892"/>
              <a:gd name="f137" fmla="*/ f47 1 f54"/>
              <a:gd name="f138" fmla="*/ f48 1 f54"/>
              <a:gd name="f139" fmla="*/ f47 1 f55"/>
              <a:gd name="f140" fmla="*/ f49 1 f55"/>
              <a:gd name="f141" fmla="*/ f97 1 f54"/>
              <a:gd name="f142" fmla="*/ f98 1 f55"/>
              <a:gd name="f143" fmla="*/ f99 1 f54"/>
              <a:gd name="f144" fmla="*/ f100 1 f55"/>
              <a:gd name="f145" fmla="*/ f101 1 f54"/>
              <a:gd name="f146" fmla="*/ f102 1 f55"/>
              <a:gd name="f147" fmla="*/ f103 1 f54"/>
              <a:gd name="f148" fmla="*/ f104 1 f55"/>
              <a:gd name="f149" fmla="*/ f105 1 f54"/>
              <a:gd name="f150" fmla="*/ f106 1 f55"/>
              <a:gd name="f151" fmla="*/ f107 1 f54"/>
              <a:gd name="f152" fmla="*/ f108 1 f55"/>
              <a:gd name="f153" fmla="*/ f109 1 f54"/>
              <a:gd name="f154" fmla="*/ f110 1 f55"/>
              <a:gd name="f155" fmla="*/ f111 1 f54"/>
              <a:gd name="f156" fmla="*/ f112 1 f55"/>
              <a:gd name="f157" fmla="*/ f113 1 f54"/>
              <a:gd name="f158" fmla="*/ f114 1 f54"/>
              <a:gd name="f159" fmla="*/ f115 1 f55"/>
              <a:gd name="f160" fmla="*/ f116 1 f54"/>
              <a:gd name="f161" fmla="*/ f117 1 f55"/>
              <a:gd name="f162" fmla="*/ f118 1 f54"/>
              <a:gd name="f163" fmla="*/ f119 1 f55"/>
              <a:gd name="f164" fmla="*/ f120 1 f54"/>
              <a:gd name="f165" fmla="*/ f121 1 f54"/>
              <a:gd name="f166" fmla="*/ f122 1 f55"/>
              <a:gd name="f167" fmla="*/ f123 1 f54"/>
              <a:gd name="f168" fmla="*/ f124 1 f55"/>
              <a:gd name="f169" fmla="*/ f125 1 f54"/>
              <a:gd name="f170" fmla="*/ f126 1 f55"/>
              <a:gd name="f171" fmla="*/ f127 1 f54"/>
              <a:gd name="f172" fmla="*/ f128 1 f55"/>
              <a:gd name="f173" fmla="*/ f129 1 f54"/>
              <a:gd name="f174" fmla="*/ f130 1 f55"/>
              <a:gd name="f175" fmla="*/ f131 1 f54"/>
              <a:gd name="f176" fmla="*/ f132 1 f55"/>
              <a:gd name="f177" fmla="*/ f133 1 f54"/>
              <a:gd name="f178" fmla="*/ f134 1 f55"/>
              <a:gd name="f179" fmla="*/ f135 1 f54"/>
              <a:gd name="f180" fmla="*/ f136 1 f55"/>
              <a:gd name="f181" fmla="*/ f137 f45 1"/>
              <a:gd name="f182" fmla="*/ f138 f45 1"/>
              <a:gd name="f183" fmla="*/ f140 f46 1"/>
              <a:gd name="f184" fmla="*/ f139 f46 1"/>
              <a:gd name="f185" fmla="*/ f141 f45 1"/>
              <a:gd name="f186" fmla="*/ f142 f46 1"/>
              <a:gd name="f187" fmla="*/ f143 f45 1"/>
              <a:gd name="f188" fmla="*/ f144 f46 1"/>
              <a:gd name="f189" fmla="*/ f145 f45 1"/>
              <a:gd name="f190" fmla="*/ f146 f46 1"/>
              <a:gd name="f191" fmla="*/ f147 f45 1"/>
              <a:gd name="f192" fmla="*/ f148 f46 1"/>
              <a:gd name="f193" fmla="*/ f149 f45 1"/>
              <a:gd name="f194" fmla="*/ f150 f46 1"/>
              <a:gd name="f195" fmla="*/ f151 f45 1"/>
              <a:gd name="f196" fmla="*/ f152 f46 1"/>
              <a:gd name="f197" fmla="*/ f153 f45 1"/>
              <a:gd name="f198" fmla="*/ f154 f46 1"/>
              <a:gd name="f199" fmla="*/ f155 f45 1"/>
              <a:gd name="f200" fmla="*/ f156 f46 1"/>
              <a:gd name="f201" fmla="*/ f157 f45 1"/>
              <a:gd name="f202" fmla="*/ f158 f45 1"/>
              <a:gd name="f203" fmla="*/ f159 f46 1"/>
              <a:gd name="f204" fmla="*/ f160 f45 1"/>
              <a:gd name="f205" fmla="*/ f161 f46 1"/>
              <a:gd name="f206" fmla="*/ f162 f45 1"/>
              <a:gd name="f207" fmla="*/ f163 f46 1"/>
              <a:gd name="f208" fmla="*/ f164 f45 1"/>
              <a:gd name="f209" fmla="*/ f165 f45 1"/>
              <a:gd name="f210" fmla="*/ f166 f46 1"/>
              <a:gd name="f211" fmla="*/ f167 f45 1"/>
              <a:gd name="f212" fmla="*/ f168 f46 1"/>
              <a:gd name="f213" fmla="*/ f169 f45 1"/>
              <a:gd name="f214" fmla="*/ f170 f46 1"/>
              <a:gd name="f215" fmla="*/ f171 f45 1"/>
              <a:gd name="f216" fmla="*/ f172 f46 1"/>
              <a:gd name="f217" fmla="*/ f173 f45 1"/>
              <a:gd name="f218" fmla="*/ f174 f46 1"/>
              <a:gd name="f219" fmla="*/ f175 f45 1"/>
              <a:gd name="f220" fmla="*/ f176 f46 1"/>
              <a:gd name="f221" fmla="*/ f177 f45 1"/>
              <a:gd name="f222" fmla="*/ f178 f46 1"/>
              <a:gd name="f223" fmla="*/ f179 f45 1"/>
              <a:gd name="f224" fmla="*/ f180 f46 1"/>
            </a:gdLst>
            <a:ahLst/>
            <a:cxnLst>
              <a:cxn ang="3cd4">
                <a:pos x="hc" y="t"/>
              </a:cxn>
              <a:cxn ang="0">
                <a:pos x="r" y="vc"/>
              </a:cxn>
              <a:cxn ang="cd4">
                <a:pos x="hc" y="b"/>
              </a:cxn>
              <a:cxn ang="cd2">
                <a:pos x="l" y="vc"/>
              </a:cxn>
              <a:cxn ang="f96">
                <a:pos x="f185" y="f186"/>
              </a:cxn>
              <a:cxn ang="f96">
                <a:pos x="f187" y="f188"/>
              </a:cxn>
              <a:cxn ang="f96">
                <a:pos x="f189" y="f190"/>
              </a:cxn>
              <a:cxn ang="f96">
                <a:pos x="f191" y="f192"/>
              </a:cxn>
              <a:cxn ang="f96">
                <a:pos x="f193" y="f194"/>
              </a:cxn>
              <a:cxn ang="f96">
                <a:pos x="f195" y="f196"/>
              </a:cxn>
              <a:cxn ang="f96">
                <a:pos x="f197" y="f198"/>
              </a:cxn>
              <a:cxn ang="f96">
                <a:pos x="f199" y="f200"/>
              </a:cxn>
              <a:cxn ang="f96">
                <a:pos x="f201" y="f196"/>
              </a:cxn>
              <a:cxn ang="f96">
                <a:pos x="f202" y="f203"/>
              </a:cxn>
              <a:cxn ang="f96">
                <a:pos x="f204" y="f205"/>
              </a:cxn>
              <a:cxn ang="f96">
                <a:pos x="f206" y="f207"/>
              </a:cxn>
              <a:cxn ang="f96">
                <a:pos x="f208" y="f200"/>
              </a:cxn>
              <a:cxn ang="f96">
                <a:pos x="f209" y="f210"/>
              </a:cxn>
              <a:cxn ang="f96">
                <a:pos x="f211" y="f212"/>
              </a:cxn>
              <a:cxn ang="f96">
                <a:pos x="f213" y="f214"/>
              </a:cxn>
              <a:cxn ang="f96">
                <a:pos x="f215" y="f216"/>
              </a:cxn>
              <a:cxn ang="f96">
                <a:pos x="f217" y="f218"/>
              </a:cxn>
              <a:cxn ang="f96">
                <a:pos x="f219" y="f220"/>
              </a:cxn>
              <a:cxn ang="f96">
                <a:pos x="f221" y="f222"/>
              </a:cxn>
              <a:cxn ang="f96">
                <a:pos x="f223" y="f224"/>
              </a:cxn>
              <a:cxn ang="f96">
                <a:pos x="f185" y="f186"/>
              </a:cxn>
            </a:cxnLst>
            <a:rect l="f181" t="f184" r="f182" b="f183"/>
            <a:pathLst>
              <a:path w="4599296" h="2483892">
                <a:moveTo>
                  <a:pt x="f8" y="f7"/>
                </a:moveTo>
                <a:lnTo>
                  <a:pt x="f9" y="f10"/>
                </a:lnTo>
                <a:lnTo>
                  <a:pt x="f11" y="f12"/>
                </a:lnTo>
                <a:lnTo>
                  <a:pt x="f13" y="f14"/>
                </a:lnTo>
                <a:lnTo>
                  <a:pt x="f6" y="f15"/>
                </a:lnTo>
                <a:lnTo>
                  <a:pt x="f16" y="f17"/>
                </a:lnTo>
                <a:lnTo>
                  <a:pt x="f18" y="f19"/>
                </a:lnTo>
                <a:lnTo>
                  <a:pt x="f20" y="f21"/>
                </a:lnTo>
                <a:lnTo>
                  <a:pt x="f22" y="f17"/>
                </a:lnTo>
                <a:lnTo>
                  <a:pt x="f23" y="f24"/>
                </a:lnTo>
                <a:lnTo>
                  <a:pt x="f25" y="f5"/>
                </a:lnTo>
                <a:lnTo>
                  <a:pt x="f26" y="f27"/>
                </a:lnTo>
                <a:lnTo>
                  <a:pt x="f28" y="f21"/>
                </a:lnTo>
                <a:lnTo>
                  <a:pt x="f29" y="f30"/>
                </a:lnTo>
                <a:lnTo>
                  <a:pt x="f31" y="f32"/>
                </a:lnTo>
                <a:lnTo>
                  <a:pt x="f33" y="f34"/>
                </a:lnTo>
                <a:lnTo>
                  <a:pt x="f35" y="f36"/>
                </a:lnTo>
                <a:lnTo>
                  <a:pt x="f37" y="f38"/>
                </a:lnTo>
                <a:lnTo>
                  <a:pt x="f39" y="f40"/>
                </a:lnTo>
                <a:lnTo>
                  <a:pt x="f41" y="f42"/>
                </a:lnTo>
                <a:lnTo>
                  <a:pt x="f5" y="f43"/>
                </a:lnTo>
                <a:lnTo>
                  <a:pt x="f8" y="f7"/>
                </a:lnTo>
                <a:close/>
              </a:path>
            </a:pathLst>
          </a:custGeom>
          <a:solidFill>
            <a:srgbClr val="7F7F7F">
              <a:alpha val="80000"/>
            </a:srgbClr>
          </a:solid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7" name="TekstSylinder 19"/>
          <p:cNvSpPr txBox="1"/>
          <p:nvPr/>
        </p:nvSpPr>
        <p:spPr>
          <a:xfrm>
            <a:off x="2207569" y="1907538"/>
            <a:ext cx="2890535" cy="36933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a:solidFill>
                  <a:srgbClr val="000000"/>
                </a:solidFill>
                <a:latin typeface="Arial"/>
              </a:rPr>
              <a:t>LITE kunnskap og erfaring</a:t>
            </a:r>
          </a:p>
        </p:txBody>
      </p:sp>
      <p:sp>
        <p:nvSpPr>
          <p:cNvPr id="8" name="TekstSylinder 20"/>
          <p:cNvSpPr txBox="1"/>
          <p:nvPr/>
        </p:nvSpPr>
        <p:spPr>
          <a:xfrm>
            <a:off x="7003350" y="1916829"/>
            <a:ext cx="2903359" cy="36933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a:solidFill>
                  <a:srgbClr val="000000"/>
                </a:solidFill>
                <a:latin typeface="Arial"/>
              </a:rPr>
              <a:t>MYE kunnskap og erfaring</a:t>
            </a:r>
          </a:p>
        </p:txBody>
      </p:sp>
    </p:spTree>
    <p:extLst>
      <p:ext uri="{BB962C8B-B14F-4D97-AF65-F5344CB8AC3E}">
        <p14:creationId xmlns:p14="http://schemas.microsoft.com/office/powerpoint/2010/main" val="16388483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5"/>
          <p:cNvSpPr txBox="1">
            <a:spLocks noGrp="1"/>
          </p:cNvSpPr>
          <p:nvPr>
            <p:ph type="title"/>
          </p:nvPr>
        </p:nvSpPr>
        <p:spPr/>
        <p:txBody>
          <a:bodyPr/>
          <a:lstStyle/>
          <a:p>
            <a:pPr lvl="0"/>
            <a:r>
              <a:rPr lang="nb-NO"/>
              <a:t>Hvordan du bruker faregraden avhenger av din kunnskap og erfaring</a:t>
            </a:r>
          </a:p>
        </p:txBody>
      </p:sp>
      <p:pic>
        <p:nvPicPr>
          <p:cNvPr id="3" name="Bilde 3" descr="fjellterreng.jpg"/>
          <p:cNvPicPr>
            <a:picLocks noChangeAspect="1"/>
          </p:cNvPicPr>
          <p:nvPr/>
        </p:nvPicPr>
        <p:blipFill>
          <a:blip r:embed="rId2"/>
          <a:srcRect l="10625" r="12201"/>
          <a:stretch>
            <a:fillRect/>
          </a:stretch>
        </p:blipFill>
        <p:spPr>
          <a:xfrm>
            <a:off x="1524000" y="2314521"/>
            <a:ext cx="4572000" cy="3850785"/>
          </a:xfrm>
          <a:prstGeom prst="rect">
            <a:avLst/>
          </a:prstGeom>
          <a:noFill/>
          <a:ln cap="flat">
            <a:noFill/>
          </a:ln>
        </p:spPr>
      </p:pic>
      <p:pic>
        <p:nvPicPr>
          <p:cNvPr id="4" name="Bilde 4" descr="fjellterreng.jpg"/>
          <p:cNvPicPr>
            <a:picLocks noChangeAspect="1"/>
          </p:cNvPicPr>
          <p:nvPr/>
        </p:nvPicPr>
        <p:blipFill>
          <a:blip r:embed="rId2"/>
          <a:srcRect l="10625" r="12201"/>
          <a:stretch>
            <a:fillRect/>
          </a:stretch>
        </p:blipFill>
        <p:spPr>
          <a:xfrm>
            <a:off x="6096000" y="2314521"/>
            <a:ext cx="4572000" cy="3850785"/>
          </a:xfrm>
          <a:prstGeom prst="rect">
            <a:avLst/>
          </a:prstGeom>
          <a:noFill/>
          <a:ln cap="flat">
            <a:noFill/>
          </a:ln>
        </p:spPr>
      </p:pic>
      <p:sp>
        <p:nvSpPr>
          <p:cNvPr id="5" name="Frihåndsform 8"/>
          <p:cNvSpPr/>
          <p:nvPr/>
        </p:nvSpPr>
        <p:spPr>
          <a:xfrm>
            <a:off x="1496706" y="2825084"/>
            <a:ext cx="4599294" cy="2483894"/>
          </a:xfrm>
          <a:custGeom>
            <a:avLst/>
            <a:gdLst>
              <a:gd name="f0" fmla="val 10800000"/>
              <a:gd name="f1" fmla="val 5400000"/>
              <a:gd name="f2" fmla="val 180"/>
              <a:gd name="f3" fmla="val w"/>
              <a:gd name="f4" fmla="val h"/>
              <a:gd name="f5" fmla="val 0"/>
              <a:gd name="f6" fmla="val 4599296"/>
              <a:gd name="f7" fmla="val 2483892"/>
              <a:gd name="f8" fmla="val 13648"/>
              <a:gd name="f9" fmla="val 1746914"/>
              <a:gd name="f10" fmla="val 2019868"/>
              <a:gd name="f11" fmla="val 2743200"/>
              <a:gd name="f12" fmla="val 1610435"/>
              <a:gd name="f13" fmla="val 3671248"/>
              <a:gd name="f14" fmla="val 1446662"/>
              <a:gd name="f15" fmla="val 1282889"/>
              <a:gd name="f16" fmla="val 4585648"/>
              <a:gd name="f17" fmla="val 272955"/>
              <a:gd name="f18" fmla="val 4067033"/>
              <a:gd name="f19" fmla="val 518614"/>
              <a:gd name="f20" fmla="val 3848669"/>
              <a:gd name="f21" fmla="val 627797"/>
              <a:gd name="f22" fmla="val 2920621"/>
              <a:gd name="f23" fmla="val 2497541"/>
              <a:gd name="f24" fmla="val 150125"/>
              <a:gd name="f25" fmla="val 2265529"/>
              <a:gd name="f26" fmla="val 1965278"/>
              <a:gd name="f27" fmla="val 163773"/>
              <a:gd name="f28" fmla="val 1064526"/>
              <a:gd name="f29" fmla="val 504968"/>
              <a:gd name="f30" fmla="val 955343"/>
              <a:gd name="f31" fmla="val 204717"/>
              <a:gd name="f32" fmla="val 1173707"/>
              <a:gd name="f33" fmla="val 122830"/>
              <a:gd name="f34" fmla="val 1269241"/>
              <a:gd name="f35" fmla="val 614150"/>
              <a:gd name="f36" fmla="val 1310185"/>
              <a:gd name="f37" fmla="val 914400"/>
              <a:gd name="f38" fmla="val 1378423"/>
              <a:gd name="f39" fmla="val 1187356"/>
              <a:gd name="f40" fmla="val 1392071"/>
              <a:gd name="f41" fmla="val 764275"/>
              <a:gd name="f42" fmla="val 1514901"/>
              <a:gd name="f43" fmla="val 1678674"/>
              <a:gd name="f44" fmla="+- 0 0 -90"/>
              <a:gd name="f45" fmla="*/ f3 1 4599296"/>
              <a:gd name="f46" fmla="*/ f4 1 2483892"/>
              <a:gd name="f47" fmla="val f5"/>
              <a:gd name="f48" fmla="val f6"/>
              <a:gd name="f49" fmla="val f7"/>
              <a:gd name="f50" fmla="*/ f44 f0 1"/>
              <a:gd name="f51" fmla="+- f49 0 f47"/>
              <a:gd name="f52" fmla="+- f48 0 f47"/>
              <a:gd name="f53" fmla="*/ f50 1 f2"/>
              <a:gd name="f54" fmla="*/ f52 1 4599296"/>
              <a:gd name="f55" fmla="*/ f51 1 2483892"/>
              <a:gd name="f56" fmla="*/ 13648 f52 1"/>
              <a:gd name="f57" fmla="*/ 2483892 f51 1"/>
              <a:gd name="f58" fmla="*/ 1746914 f52 1"/>
              <a:gd name="f59" fmla="*/ 2019868 f51 1"/>
              <a:gd name="f60" fmla="*/ 2743200 f52 1"/>
              <a:gd name="f61" fmla="*/ 1610435 f51 1"/>
              <a:gd name="f62" fmla="*/ 3671248 f52 1"/>
              <a:gd name="f63" fmla="*/ 1446662 f51 1"/>
              <a:gd name="f64" fmla="*/ 4599296 f52 1"/>
              <a:gd name="f65" fmla="*/ 1282889 f51 1"/>
              <a:gd name="f66" fmla="*/ 4585648 f52 1"/>
              <a:gd name="f67" fmla="*/ 272955 f51 1"/>
              <a:gd name="f68" fmla="*/ 4067033 f52 1"/>
              <a:gd name="f69" fmla="*/ 518614 f51 1"/>
              <a:gd name="f70" fmla="*/ 3848669 f52 1"/>
              <a:gd name="f71" fmla="*/ 627797 f51 1"/>
              <a:gd name="f72" fmla="*/ 2920621 f52 1"/>
              <a:gd name="f73" fmla="*/ 2497541 f52 1"/>
              <a:gd name="f74" fmla="*/ 150125 f51 1"/>
              <a:gd name="f75" fmla="*/ 2265529 f52 1"/>
              <a:gd name="f76" fmla="*/ 0 f51 1"/>
              <a:gd name="f77" fmla="*/ 1965278 f52 1"/>
              <a:gd name="f78" fmla="*/ 163773 f51 1"/>
              <a:gd name="f79" fmla="*/ 1064526 f52 1"/>
              <a:gd name="f80" fmla="*/ 504968 f52 1"/>
              <a:gd name="f81" fmla="*/ 955343 f51 1"/>
              <a:gd name="f82" fmla="*/ 204717 f52 1"/>
              <a:gd name="f83" fmla="*/ 1173707 f51 1"/>
              <a:gd name="f84" fmla="*/ 122830 f52 1"/>
              <a:gd name="f85" fmla="*/ 1269241 f51 1"/>
              <a:gd name="f86" fmla="*/ 614150 f52 1"/>
              <a:gd name="f87" fmla="*/ 1310185 f51 1"/>
              <a:gd name="f88" fmla="*/ 914400 f52 1"/>
              <a:gd name="f89" fmla="*/ 1378423 f51 1"/>
              <a:gd name="f90" fmla="*/ 1187356 f52 1"/>
              <a:gd name="f91" fmla="*/ 1392071 f51 1"/>
              <a:gd name="f92" fmla="*/ 764275 f52 1"/>
              <a:gd name="f93" fmla="*/ 1514901 f51 1"/>
              <a:gd name="f94" fmla="*/ 0 f52 1"/>
              <a:gd name="f95" fmla="*/ 1678674 f51 1"/>
              <a:gd name="f96" fmla="+- f53 0 f1"/>
              <a:gd name="f97" fmla="*/ f56 1 4599296"/>
              <a:gd name="f98" fmla="*/ f57 1 2483892"/>
              <a:gd name="f99" fmla="*/ f58 1 4599296"/>
              <a:gd name="f100" fmla="*/ f59 1 2483892"/>
              <a:gd name="f101" fmla="*/ f60 1 4599296"/>
              <a:gd name="f102" fmla="*/ f61 1 2483892"/>
              <a:gd name="f103" fmla="*/ f62 1 4599296"/>
              <a:gd name="f104" fmla="*/ f63 1 2483892"/>
              <a:gd name="f105" fmla="*/ f64 1 4599296"/>
              <a:gd name="f106" fmla="*/ f65 1 2483892"/>
              <a:gd name="f107" fmla="*/ f66 1 4599296"/>
              <a:gd name="f108" fmla="*/ f67 1 2483892"/>
              <a:gd name="f109" fmla="*/ f68 1 4599296"/>
              <a:gd name="f110" fmla="*/ f69 1 2483892"/>
              <a:gd name="f111" fmla="*/ f70 1 4599296"/>
              <a:gd name="f112" fmla="*/ f71 1 2483892"/>
              <a:gd name="f113" fmla="*/ f72 1 4599296"/>
              <a:gd name="f114" fmla="*/ f73 1 4599296"/>
              <a:gd name="f115" fmla="*/ f74 1 2483892"/>
              <a:gd name="f116" fmla="*/ f75 1 4599296"/>
              <a:gd name="f117" fmla="*/ f76 1 2483892"/>
              <a:gd name="f118" fmla="*/ f77 1 4599296"/>
              <a:gd name="f119" fmla="*/ f78 1 2483892"/>
              <a:gd name="f120" fmla="*/ f79 1 4599296"/>
              <a:gd name="f121" fmla="*/ f80 1 4599296"/>
              <a:gd name="f122" fmla="*/ f81 1 2483892"/>
              <a:gd name="f123" fmla="*/ f82 1 4599296"/>
              <a:gd name="f124" fmla="*/ f83 1 2483892"/>
              <a:gd name="f125" fmla="*/ f84 1 4599296"/>
              <a:gd name="f126" fmla="*/ f85 1 2483892"/>
              <a:gd name="f127" fmla="*/ f86 1 4599296"/>
              <a:gd name="f128" fmla="*/ f87 1 2483892"/>
              <a:gd name="f129" fmla="*/ f88 1 4599296"/>
              <a:gd name="f130" fmla="*/ f89 1 2483892"/>
              <a:gd name="f131" fmla="*/ f90 1 4599296"/>
              <a:gd name="f132" fmla="*/ f91 1 2483892"/>
              <a:gd name="f133" fmla="*/ f92 1 4599296"/>
              <a:gd name="f134" fmla="*/ f93 1 2483892"/>
              <a:gd name="f135" fmla="*/ f94 1 4599296"/>
              <a:gd name="f136" fmla="*/ f95 1 2483892"/>
              <a:gd name="f137" fmla="*/ f47 1 f54"/>
              <a:gd name="f138" fmla="*/ f48 1 f54"/>
              <a:gd name="f139" fmla="*/ f47 1 f55"/>
              <a:gd name="f140" fmla="*/ f49 1 f55"/>
              <a:gd name="f141" fmla="*/ f97 1 f54"/>
              <a:gd name="f142" fmla="*/ f98 1 f55"/>
              <a:gd name="f143" fmla="*/ f99 1 f54"/>
              <a:gd name="f144" fmla="*/ f100 1 f55"/>
              <a:gd name="f145" fmla="*/ f101 1 f54"/>
              <a:gd name="f146" fmla="*/ f102 1 f55"/>
              <a:gd name="f147" fmla="*/ f103 1 f54"/>
              <a:gd name="f148" fmla="*/ f104 1 f55"/>
              <a:gd name="f149" fmla="*/ f105 1 f54"/>
              <a:gd name="f150" fmla="*/ f106 1 f55"/>
              <a:gd name="f151" fmla="*/ f107 1 f54"/>
              <a:gd name="f152" fmla="*/ f108 1 f55"/>
              <a:gd name="f153" fmla="*/ f109 1 f54"/>
              <a:gd name="f154" fmla="*/ f110 1 f55"/>
              <a:gd name="f155" fmla="*/ f111 1 f54"/>
              <a:gd name="f156" fmla="*/ f112 1 f55"/>
              <a:gd name="f157" fmla="*/ f113 1 f54"/>
              <a:gd name="f158" fmla="*/ f114 1 f54"/>
              <a:gd name="f159" fmla="*/ f115 1 f55"/>
              <a:gd name="f160" fmla="*/ f116 1 f54"/>
              <a:gd name="f161" fmla="*/ f117 1 f55"/>
              <a:gd name="f162" fmla="*/ f118 1 f54"/>
              <a:gd name="f163" fmla="*/ f119 1 f55"/>
              <a:gd name="f164" fmla="*/ f120 1 f54"/>
              <a:gd name="f165" fmla="*/ f121 1 f54"/>
              <a:gd name="f166" fmla="*/ f122 1 f55"/>
              <a:gd name="f167" fmla="*/ f123 1 f54"/>
              <a:gd name="f168" fmla="*/ f124 1 f55"/>
              <a:gd name="f169" fmla="*/ f125 1 f54"/>
              <a:gd name="f170" fmla="*/ f126 1 f55"/>
              <a:gd name="f171" fmla="*/ f127 1 f54"/>
              <a:gd name="f172" fmla="*/ f128 1 f55"/>
              <a:gd name="f173" fmla="*/ f129 1 f54"/>
              <a:gd name="f174" fmla="*/ f130 1 f55"/>
              <a:gd name="f175" fmla="*/ f131 1 f54"/>
              <a:gd name="f176" fmla="*/ f132 1 f55"/>
              <a:gd name="f177" fmla="*/ f133 1 f54"/>
              <a:gd name="f178" fmla="*/ f134 1 f55"/>
              <a:gd name="f179" fmla="*/ f135 1 f54"/>
              <a:gd name="f180" fmla="*/ f136 1 f55"/>
              <a:gd name="f181" fmla="*/ f137 f45 1"/>
              <a:gd name="f182" fmla="*/ f138 f45 1"/>
              <a:gd name="f183" fmla="*/ f140 f46 1"/>
              <a:gd name="f184" fmla="*/ f139 f46 1"/>
              <a:gd name="f185" fmla="*/ f141 f45 1"/>
              <a:gd name="f186" fmla="*/ f142 f46 1"/>
              <a:gd name="f187" fmla="*/ f143 f45 1"/>
              <a:gd name="f188" fmla="*/ f144 f46 1"/>
              <a:gd name="f189" fmla="*/ f145 f45 1"/>
              <a:gd name="f190" fmla="*/ f146 f46 1"/>
              <a:gd name="f191" fmla="*/ f147 f45 1"/>
              <a:gd name="f192" fmla="*/ f148 f46 1"/>
              <a:gd name="f193" fmla="*/ f149 f45 1"/>
              <a:gd name="f194" fmla="*/ f150 f46 1"/>
              <a:gd name="f195" fmla="*/ f151 f45 1"/>
              <a:gd name="f196" fmla="*/ f152 f46 1"/>
              <a:gd name="f197" fmla="*/ f153 f45 1"/>
              <a:gd name="f198" fmla="*/ f154 f46 1"/>
              <a:gd name="f199" fmla="*/ f155 f45 1"/>
              <a:gd name="f200" fmla="*/ f156 f46 1"/>
              <a:gd name="f201" fmla="*/ f157 f45 1"/>
              <a:gd name="f202" fmla="*/ f158 f45 1"/>
              <a:gd name="f203" fmla="*/ f159 f46 1"/>
              <a:gd name="f204" fmla="*/ f160 f45 1"/>
              <a:gd name="f205" fmla="*/ f161 f46 1"/>
              <a:gd name="f206" fmla="*/ f162 f45 1"/>
              <a:gd name="f207" fmla="*/ f163 f46 1"/>
              <a:gd name="f208" fmla="*/ f164 f45 1"/>
              <a:gd name="f209" fmla="*/ f165 f45 1"/>
              <a:gd name="f210" fmla="*/ f166 f46 1"/>
              <a:gd name="f211" fmla="*/ f167 f45 1"/>
              <a:gd name="f212" fmla="*/ f168 f46 1"/>
              <a:gd name="f213" fmla="*/ f169 f45 1"/>
              <a:gd name="f214" fmla="*/ f170 f46 1"/>
              <a:gd name="f215" fmla="*/ f171 f45 1"/>
              <a:gd name="f216" fmla="*/ f172 f46 1"/>
              <a:gd name="f217" fmla="*/ f173 f45 1"/>
              <a:gd name="f218" fmla="*/ f174 f46 1"/>
              <a:gd name="f219" fmla="*/ f175 f45 1"/>
              <a:gd name="f220" fmla="*/ f176 f46 1"/>
              <a:gd name="f221" fmla="*/ f177 f45 1"/>
              <a:gd name="f222" fmla="*/ f178 f46 1"/>
              <a:gd name="f223" fmla="*/ f179 f45 1"/>
              <a:gd name="f224" fmla="*/ f180 f46 1"/>
            </a:gdLst>
            <a:ahLst/>
            <a:cxnLst>
              <a:cxn ang="3cd4">
                <a:pos x="hc" y="t"/>
              </a:cxn>
              <a:cxn ang="0">
                <a:pos x="r" y="vc"/>
              </a:cxn>
              <a:cxn ang="cd4">
                <a:pos x="hc" y="b"/>
              </a:cxn>
              <a:cxn ang="cd2">
                <a:pos x="l" y="vc"/>
              </a:cxn>
              <a:cxn ang="f96">
                <a:pos x="f185" y="f186"/>
              </a:cxn>
              <a:cxn ang="f96">
                <a:pos x="f187" y="f188"/>
              </a:cxn>
              <a:cxn ang="f96">
                <a:pos x="f189" y="f190"/>
              </a:cxn>
              <a:cxn ang="f96">
                <a:pos x="f191" y="f192"/>
              </a:cxn>
              <a:cxn ang="f96">
                <a:pos x="f193" y="f194"/>
              </a:cxn>
              <a:cxn ang="f96">
                <a:pos x="f195" y="f196"/>
              </a:cxn>
              <a:cxn ang="f96">
                <a:pos x="f197" y="f198"/>
              </a:cxn>
              <a:cxn ang="f96">
                <a:pos x="f199" y="f200"/>
              </a:cxn>
              <a:cxn ang="f96">
                <a:pos x="f201" y="f196"/>
              </a:cxn>
              <a:cxn ang="f96">
                <a:pos x="f202" y="f203"/>
              </a:cxn>
              <a:cxn ang="f96">
                <a:pos x="f204" y="f205"/>
              </a:cxn>
              <a:cxn ang="f96">
                <a:pos x="f206" y="f207"/>
              </a:cxn>
              <a:cxn ang="f96">
                <a:pos x="f208" y="f200"/>
              </a:cxn>
              <a:cxn ang="f96">
                <a:pos x="f209" y="f210"/>
              </a:cxn>
              <a:cxn ang="f96">
                <a:pos x="f211" y="f212"/>
              </a:cxn>
              <a:cxn ang="f96">
                <a:pos x="f213" y="f214"/>
              </a:cxn>
              <a:cxn ang="f96">
                <a:pos x="f215" y="f216"/>
              </a:cxn>
              <a:cxn ang="f96">
                <a:pos x="f217" y="f218"/>
              </a:cxn>
              <a:cxn ang="f96">
                <a:pos x="f219" y="f220"/>
              </a:cxn>
              <a:cxn ang="f96">
                <a:pos x="f221" y="f222"/>
              </a:cxn>
              <a:cxn ang="f96">
                <a:pos x="f223" y="f224"/>
              </a:cxn>
              <a:cxn ang="f96">
                <a:pos x="f185" y="f186"/>
              </a:cxn>
            </a:cxnLst>
            <a:rect l="f181" t="f184" r="f182" b="f183"/>
            <a:pathLst>
              <a:path w="4599296" h="2483892">
                <a:moveTo>
                  <a:pt x="f8" y="f7"/>
                </a:moveTo>
                <a:lnTo>
                  <a:pt x="f9" y="f10"/>
                </a:lnTo>
                <a:lnTo>
                  <a:pt x="f11" y="f12"/>
                </a:lnTo>
                <a:lnTo>
                  <a:pt x="f13" y="f14"/>
                </a:lnTo>
                <a:lnTo>
                  <a:pt x="f6" y="f15"/>
                </a:lnTo>
                <a:lnTo>
                  <a:pt x="f16" y="f17"/>
                </a:lnTo>
                <a:lnTo>
                  <a:pt x="f18" y="f19"/>
                </a:lnTo>
                <a:lnTo>
                  <a:pt x="f20" y="f21"/>
                </a:lnTo>
                <a:lnTo>
                  <a:pt x="f22" y="f17"/>
                </a:lnTo>
                <a:lnTo>
                  <a:pt x="f23" y="f24"/>
                </a:lnTo>
                <a:lnTo>
                  <a:pt x="f25" y="f5"/>
                </a:lnTo>
                <a:lnTo>
                  <a:pt x="f26" y="f27"/>
                </a:lnTo>
                <a:lnTo>
                  <a:pt x="f28" y="f21"/>
                </a:lnTo>
                <a:lnTo>
                  <a:pt x="f29" y="f30"/>
                </a:lnTo>
                <a:lnTo>
                  <a:pt x="f31" y="f32"/>
                </a:lnTo>
                <a:lnTo>
                  <a:pt x="f33" y="f34"/>
                </a:lnTo>
                <a:lnTo>
                  <a:pt x="f35" y="f36"/>
                </a:lnTo>
                <a:lnTo>
                  <a:pt x="f37" y="f38"/>
                </a:lnTo>
                <a:lnTo>
                  <a:pt x="f39" y="f40"/>
                </a:lnTo>
                <a:lnTo>
                  <a:pt x="f41" y="f42"/>
                </a:lnTo>
                <a:lnTo>
                  <a:pt x="f5" y="f43"/>
                </a:lnTo>
                <a:lnTo>
                  <a:pt x="f8" y="f7"/>
                </a:lnTo>
                <a:close/>
              </a:path>
            </a:pathLst>
          </a:custGeom>
          <a:solidFill>
            <a:srgbClr val="7F7F7F">
              <a:alpha val="80000"/>
            </a:srgbClr>
          </a:solid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6" name="Frihåndsform 9"/>
          <p:cNvSpPr/>
          <p:nvPr/>
        </p:nvSpPr>
        <p:spPr>
          <a:xfrm>
            <a:off x="5140654" y="3070748"/>
            <a:ext cx="968989" cy="1187357"/>
          </a:xfrm>
          <a:custGeom>
            <a:avLst/>
            <a:gdLst>
              <a:gd name="f0" fmla="val 10800000"/>
              <a:gd name="f1" fmla="val 5400000"/>
              <a:gd name="f2" fmla="val 180"/>
              <a:gd name="f3" fmla="val w"/>
              <a:gd name="f4" fmla="val h"/>
              <a:gd name="f5" fmla="val 0"/>
              <a:gd name="f6" fmla="val 968991"/>
              <a:gd name="f7" fmla="val 1187355"/>
              <a:gd name="f8" fmla="val 191068"/>
              <a:gd name="f9" fmla="val 368490"/>
              <a:gd name="f10" fmla="val 955343"/>
              <a:gd name="f11" fmla="val 1050878"/>
              <a:gd name="f12" fmla="val 177421"/>
              <a:gd name="f13" fmla="val 68239"/>
              <a:gd name="f14" fmla="val 846161"/>
              <a:gd name="f15" fmla="val 532263"/>
              <a:gd name="f16" fmla="+- 0 0 -90"/>
              <a:gd name="f17" fmla="*/ f3 1 968991"/>
              <a:gd name="f18" fmla="*/ f4 1 1187355"/>
              <a:gd name="f19" fmla="val f5"/>
              <a:gd name="f20" fmla="val f6"/>
              <a:gd name="f21" fmla="val f7"/>
              <a:gd name="f22" fmla="*/ f16 f0 1"/>
              <a:gd name="f23" fmla="+- f21 0 f19"/>
              <a:gd name="f24" fmla="+- f20 0 f19"/>
              <a:gd name="f25" fmla="*/ f22 1 f2"/>
              <a:gd name="f26" fmla="*/ f24 1 968991"/>
              <a:gd name="f27" fmla="*/ f23 1 1187355"/>
              <a:gd name="f28" fmla="*/ 191068 f24 1"/>
              <a:gd name="f29" fmla="*/ 368490 f23 1"/>
              <a:gd name="f30" fmla="*/ 955343 f24 1"/>
              <a:gd name="f31" fmla="*/ 0 f23 1"/>
              <a:gd name="f32" fmla="*/ 968991 f24 1"/>
              <a:gd name="f33" fmla="*/ 1050878 f23 1"/>
              <a:gd name="f34" fmla="*/ 177421 f24 1"/>
              <a:gd name="f35" fmla="*/ 1187355 f23 1"/>
              <a:gd name="f36" fmla="*/ 68239 f24 1"/>
              <a:gd name="f37" fmla="*/ 846161 f23 1"/>
              <a:gd name="f38" fmla="*/ 0 f24 1"/>
              <a:gd name="f39" fmla="*/ 532263 f23 1"/>
              <a:gd name="f40" fmla="+- f25 0 f1"/>
              <a:gd name="f41" fmla="*/ f28 1 968991"/>
              <a:gd name="f42" fmla="*/ f29 1 1187355"/>
              <a:gd name="f43" fmla="*/ f30 1 968991"/>
              <a:gd name="f44" fmla="*/ f31 1 1187355"/>
              <a:gd name="f45" fmla="*/ f32 1 968991"/>
              <a:gd name="f46" fmla="*/ f33 1 1187355"/>
              <a:gd name="f47" fmla="*/ f34 1 968991"/>
              <a:gd name="f48" fmla="*/ f35 1 1187355"/>
              <a:gd name="f49" fmla="*/ f36 1 968991"/>
              <a:gd name="f50" fmla="*/ f37 1 1187355"/>
              <a:gd name="f51" fmla="*/ f38 1 968991"/>
              <a:gd name="f52" fmla="*/ f39 1 1187355"/>
              <a:gd name="f53" fmla="*/ f19 1 f26"/>
              <a:gd name="f54" fmla="*/ f20 1 f26"/>
              <a:gd name="f55" fmla="*/ f19 1 f27"/>
              <a:gd name="f56" fmla="*/ f21 1 f27"/>
              <a:gd name="f57" fmla="*/ f41 1 f26"/>
              <a:gd name="f58" fmla="*/ f42 1 f27"/>
              <a:gd name="f59" fmla="*/ f43 1 f26"/>
              <a:gd name="f60" fmla="*/ f44 1 f27"/>
              <a:gd name="f61" fmla="*/ f45 1 f26"/>
              <a:gd name="f62" fmla="*/ f46 1 f27"/>
              <a:gd name="f63" fmla="*/ f47 1 f26"/>
              <a:gd name="f64" fmla="*/ f48 1 f27"/>
              <a:gd name="f65" fmla="*/ f49 1 f26"/>
              <a:gd name="f66" fmla="*/ f50 1 f27"/>
              <a:gd name="f67" fmla="*/ f51 1 f26"/>
              <a:gd name="f68" fmla="*/ f52 1 f27"/>
              <a:gd name="f69" fmla="*/ f53 f17 1"/>
              <a:gd name="f70" fmla="*/ f54 f17 1"/>
              <a:gd name="f71" fmla="*/ f56 f18 1"/>
              <a:gd name="f72" fmla="*/ f55 f18 1"/>
              <a:gd name="f73" fmla="*/ f57 f17 1"/>
              <a:gd name="f74" fmla="*/ f58 f18 1"/>
              <a:gd name="f75" fmla="*/ f59 f17 1"/>
              <a:gd name="f76" fmla="*/ f60 f18 1"/>
              <a:gd name="f77" fmla="*/ f61 f17 1"/>
              <a:gd name="f78" fmla="*/ f62 f18 1"/>
              <a:gd name="f79" fmla="*/ f63 f17 1"/>
              <a:gd name="f80" fmla="*/ f64 f18 1"/>
              <a:gd name="f81" fmla="*/ f65 f17 1"/>
              <a:gd name="f82" fmla="*/ f66 f18 1"/>
              <a:gd name="f83" fmla="*/ f67 f17 1"/>
              <a:gd name="f84" fmla="*/ f68 f18 1"/>
            </a:gdLst>
            <a:ahLst/>
            <a:cxnLst>
              <a:cxn ang="3cd4">
                <a:pos x="hc" y="t"/>
              </a:cxn>
              <a:cxn ang="0">
                <a:pos x="r" y="vc"/>
              </a:cxn>
              <a:cxn ang="cd4">
                <a:pos x="hc" y="b"/>
              </a:cxn>
              <a:cxn ang="cd2">
                <a:pos x="l" y="vc"/>
              </a:cxn>
              <a:cxn ang="f40">
                <a:pos x="f73" y="f74"/>
              </a:cxn>
              <a:cxn ang="f40">
                <a:pos x="f75" y="f76"/>
              </a:cxn>
              <a:cxn ang="f40">
                <a:pos x="f77" y="f78"/>
              </a:cxn>
              <a:cxn ang="f40">
                <a:pos x="f79" y="f80"/>
              </a:cxn>
              <a:cxn ang="f40">
                <a:pos x="f81" y="f82"/>
              </a:cxn>
              <a:cxn ang="f40">
                <a:pos x="f83" y="f84"/>
              </a:cxn>
              <a:cxn ang="f40">
                <a:pos x="f73" y="f74"/>
              </a:cxn>
            </a:cxnLst>
            <a:rect l="f69" t="f72" r="f70" b="f71"/>
            <a:pathLst>
              <a:path w="968991" h="1187355">
                <a:moveTo>
                  <a:pt x="f8" y="f9"/>
                </a:moveTo>
                <a:lnTo>
                  <a:pt x="f10" y="f5"/>
                </a:lnTo>
                <a:lnTo>
                  <a:pt x="f6" y="f11"/>
                </a:lnTo>
                <a:lnTo>
                  <a:pt x="f12" y="f7"/>
                </a:lnTo>
                <a:lnTo>
                  <a:pt x="f13" y="f14"/>
                </a:lnTo>
                <a:lnTo>
                  <a:pt x="f5" y="f15"/>
                </a:lnTo>
                <a:lnTo>
                  <a:pt x="f8" y="f9"/>
                </a:lnTo>
                <a:close/>
              </a:path>
            </a:pathLst>
          </a:custGeom>
          <a:solidFill>
            <a:srgbClr val="008000">
              <a:alpha val="50196"/>
            </a:srgbClr>
          </a:solid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7" name="Frihåndsform 10"/>
          <p:cNvSpPr/>
          <p:nvPr/>
        </p:nvSpPr>
        <p:spPr>
          <a:xfrm>
            <a:off x="2820536" y="3630306"/>
            <a:ext cx="859810" cy="518611"/>
          </a:xfrm>
          <a:custGeom>
            <a:avLst/>
            <a:gdLst>
              <a:gd name="f0" fmla="val 10800000"/>
              <a:gd name="f1" fmla="val 5400000"/>
              <a:gd name="f2" fmla="val 180"/>
              <a:gd name="f3" fmla="val w"/>
              <a:gd name="f4" fmla="val h"/>
              <a:gd name="f5" fmla="val 0"/>
              <a:gd name="f6" fmla="val 859809"/>
              <a:gd name="f7" fmla="val 518615"/>
              <a:gd name="f8" fmla="val 136478"/>
              <a:gd name="f9" fmla="val 655093"/>
              <a:gd name="f10" fmla="val 382138"/>
              <a:gd name="f11" fmla="val 423081"/>
              <a:gd name="f12" fmla="val 327547"/>
              <a:gd name="f13" fmla="+- 0 0 -90"/>
              <a:gd name="f14" fmla="*/ f3 1 859809"/>
              <a:gd name="f15" fmla="*/ f4 1 518615"/>
              <a:gd name="f16" fmla="val f5"/>
              <a:gd name="f17" fmla="val f6"/>
              <a:gd name="f18" fmla="val f7"/>
              <a:gd name="f19" fmla="*/ f13 f0 1"/>
              <a:gd name="f20" fmla="+- f18 0 f16"/>
              <a:gd name="f21" fmla="+- f17 0 f16"/>
              <a:gd name="f22" fmla="*/ f19 1 f2"/>
              <a:gd name="f23" fmla="*/ f21 1 859809"/>
              <a:gd name="f24" fmla="*/ f20 1 518615"/>
              <a:gd name="f25" fmla="*/ 136478 f21 1"/>
              <a:gd name="f26" fmla="*/ 518615 f20 1"/>
              <a:gd name="f27" fmla="*/ 655093 f21 1"/>
              <a:gd name="f28" fmla="*/ 382138 f20 1"/>
              <a:gd name="f29" fmla="*/ 859809 f21 1"/>
              <a:gd name="f30" fmla="*/ 136478 f20 1"/>
              <a:gd name="f31" fmla="*/ 423081 f21 1"/>
              <a:gd name="f32" fmla="*/ 0 f20 1"/>
              <a:gd name="f33" fmla="*/ 0 f21 1"/>
              <a:gd name="f34" fmla="*/ 327547 f20 1"/>
              <a:gd name="f35" fmla="+- f22 0 f1"/>
              <a:gd name="f36" fmla="*/ f25 1 859809"/>
              <a:gd name="f37" fmla="*/ f26 1 518615"/>
              <a:gd name="f38" fmla="*/ f27 1 859809"/>
              <a:gd name="f39" fmla="*/ f28 1 518615"/>
              <a:gd name="f40" fmla="*/ f29 1 859809"/>
              <a:gd name="f41" fmla="*/ f30 1 518615"/>
              <a:gd name="f42" fmla="*/ f31 1 859809"/>
              <a:gd name="f43" fmla="*/ f32 1 518615"/>
              <a:gd name="f44" fmla="*/ f33 1 859809"/>
              <a:gd name="f45" fmla="*/ f34 1 518615"/>
              <a:gd name="f46" fmla="*/ f16 1 f23"/>
              <a:gd name="f47" fmla="*/ f17 1 f23"/>
              <a:gd name="f48" fmla="*/ f16 1 f24"/>
              <a:gd name="f49" fmla="*/ f18 1 f24"/>
              <a:gd name="f50" fmla="*/ f36 1 f23"/>
              <a:gd name="f51" fmla="*/ f37 1 f24"/>
              <a:gd name="f52" fmla="*/ f38 1 f23"/>
              <a:gd name="f53" fmla="*/ f39 1 f24"/>
              <a:gd name="f54" fmla="*/ f40 1 f23"/>
              <a:gd name="f55" fmla="*/ f41 1 f24"/>
              <a:gd name="f56" fmla="*/ f42 1 f23"/>
              <a:gd name="f57" fmla="*/ f43 1 f24"/>
              <a:gd name="f58" fmla="*/ f44 1 f23"/>
              <a:gd name="f59" fmla="*/ f45 1 f24"/>
              <a:gd name="f60" fmla="*/ f46 f14 1"/>
              <a:gd name="f61" fmla="*/ f47 f14 1"/>
              <a:gd name="f62" fmla="*/ f49 f15 1"/>
              <a:gd name="f63" fmla="*/ f48 f15 1"/>
              <a:gd name="f64" fmla="*/ f50 f14 1"/>
              <a:gd name="f65" fmla="*/ f51 f15 1"/>
              <a:gd name="f66" fmla="*/ f52 f14 1"/>
              <a:gd name="f67" fmla="*/ f53 f15 1"/>
              <a:gd name="f68" fmla="*/ f54 f14 1"/>
              <a:gd name="f69" fmla="*/ f55 f15 1"/>
              <a:gd name="f70" fmla="*/ f56 f14 1"/>
              <a:gd name="f71" fmla="*/ f57 f15 1"/>
              <a:gd name="f72" fmla="*/ f58 f14 1"/>
              <a:gd name="f73" fmla="*/ f59 f15 1"/>
            </a:gdLst>
            <a:ahLst/>
            <a:cxnLst>
              <a:cxn ang="3cd4">
                <a:pos x="hc" y="t"/>
              </a:cxn>
              <a:cxn ang="0">
                <a:pos x="r" y="vc"/>
              </a:cxn>
              <a:cxn ang="cd4">
                <a:pos x="hc" y="b"/>
              </a:cxn>
              <a:cxn ang="cd2">
                <a:pos x="l" y="vc"/>
              </a:cxn>
              <a:cxn ang="f35">
                <a:pos x="f64" y="f65"/>
              </a:cxn>
              <a:cxn ang="f35">
                <a:pos x="f66" y="f67"/>
              </a:cxn>
              <a:cxn ang="f35">
                <a:pos x="f68" y="f69"/>
              </a:cxn>
              <a:cxn ang="f35">
                <a:pos x="f70" y="f71"/>
              </a:cxn>
              <a:cxn ang="f35">
                <a:pos x="f72" y="f73"/>
              </a:cxn>
              <a:cxn ang="f35">
                <a:pos x="f64" y="f65"/>
              </a:cxn>
            </a:cxnLst>
            <a:rect l="f60" t="f63" r="f61" b="f62"/>
            <a:pathLst>
              <a:path w="859809" h="518615">
                <a:moveTo>
                  <a:pt x="f8" y="f7"/>
                </a:moveTo>
                <a:lnTo>
                  <a:pt x="f9" y="f10"/>
                </a:lnTo>
                <a:lnTo>
                  <a:pt x="f6" y="f8"/>
                </a:lnTo>
                <a:lnTo>
                  <a:pt x="f11" y="f5"/>
                </a:lnTo>
                <a:lnTo>
                  <a:pt x="f5" y="f12"/>
                </a:lnTo>
                <a:lnTo>
                  <a:pt x="f8" y="f7"/>
                </a:lnTo>
                <a:close/>
              </a:path>
            </a:pathLst>
          </a:custGeom>
          <a:solidFill>
            <a:srgbClr val="008000">
              <a:alpha val="50196"/>
            </a:srgbClr>
          </a:solid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8" name="Frihåndsform 11"/>
          <p:cNvSpPr/>
          <p:nvPr/>
        </p:nvSpPr>
        <p:spPr>
          <a:xfrm>
            <a:off x="3966948" y="2961567"/>
            <a:ext cx="559557" cy="1501252"/>
          </a:xfrm>
          <a:custGeom>
            <a:avLst/>
            <a:gdLst>
              <a:gd name="f0" fmla="val 10800000"/>
              <a:gd name="f1" fmla="val 5400000"/>
              <a:gd name="f2" fmla="val 180"/>
              <a:gd name="f3" fmla="val w"/>
              <a:gd name="f4" fmla="val h"/>
              <a:gd name="f5" fmla="val 0"/>
              <a:gd name="f6" fmla="val 559558"/>
              <a:gd name="f7" fmla="val 1501254"/>
              <a:gd name="f8" fmla="val 13648"/>
              <a:gd name="f9" fmla="val 163773"/>
              <a:gd name="f10" fmla="val 313899"/>
              <a:gd name="f11" fmla="val 491320"/>
              <a:gd name="f12" fmla="val 300251"/>
              <a:gd name="f13" fmla="val 968991"/>
              <a:gd name="f14" fmla="val 259308"/>
              <a:gd name="f15" fmla="val 1419367"/>
              <a:gd name="f16" fmla="val 1446663"/>
              <a:gd name="f17" fmla="val 791570"/>
              <a:gd name="f18" fmla="val 409433"/>
              <a:gd name="f19" fmla="val 395785"/>
              <a:gd name="f20" fmla="val 81887"/>
              <a:gd name="f21" fmla="+- 0 0 -90"/>
              <a:gd name="f22" fmla="*/ f3 1 559558"/>
              <a:gd name="f23" fmla="*/ f4 1 1501254"/>
              <a:gd name="f24" fmla="val f5"/>
              <a:gd name="f25" fmla="val f6"/>
              <a:gd name="f26" fmla="val f7"/>
              <a:gd name="f27" fmla="*/ f21 f0 1"/>
              <a:gd name="f28" fmla="+- f26 0 f24"/>
              <a:gd name="f29" fmla="+- f25 0 f24"/>
              <a:gd name="f30" fmla="*/ f27 1 f2"/>
              <a:gd name="f31" fmla="*/ f29 1 559558"/>
              <a:gd name="f32" fmla="*/ f28 1 1501254"/>
              <a:gd name="f33" fmla="*/ 13648 f29 1"/>
              <a:gd name="f34" fmla="*/ 163773 f28 1"/>
              <a:gd name="f35" fmla="*/ 313899 f29 1"/>
              <a:gd name="f36" fmla="*/ 491320 f28 1"/>
              <a:gd name="f37" fmla="*/ 300251 f29 1"/>
              <a:gd name="f38" fmla="*/ 968991 f28 1"/>
              <a:gd name="f39" fmla="*/ 259308 f29 1"/>
              <a:gd name="f40" fmla="*/ 1419367 f28 1"/>
              <a:gd name="f41" fmla="*/ 1501254 f28 1"/>
              <a:gd name="f42" fmla="*/ 491320 f29 1"/>
              <a:gd name="f43" fmla="*/ 1446663 f28 1"/>
              <a:gd name="f44" fmla="*/ 559558 f29 1"/>
              <a:gd name="f45" fmla="*/ 791570 f28 1"/>
              <a:gd name="f46" fmla="*/ 409433 f29 1"/>
              <a:gd name="f47" fmla="*/ 300251 f28 1"/>
              <a:gd name="f48" fmla="*/ 395785 f29 1"/>
              <a:gd name="f49" fmla="*/ 81887 f28 1"/>
              <a:gd name="f50" fmla="*/ 0 f29 1"/>
              <a:gd name="f51" fmla="*/ 0 f28 1"/>
              <a:gd name="f52" fmla="+- f30 0 f1"/>
              <a:gd name="f53" fmla="*/ f33 1 559558"/>
              <a:gd name="f54" fmla="*/ f34 1 1501254"/>
              <a:gd name="f55" fmla="*/ f35 1 559558"/>
              <a:gd name="f56" fmla="*/ f36 1 1501254"/>
              <a:gd name="f57" fmla="*/ f37 1 559558"/>
              <a:gd name="f58" fmla="*/ f38 1 1501254"/>
              <a:gd name="f59" fmla="*/ f39 1 559558"/>
              <a:gd name="f60" fmla="*/ f40 1 1501254"/>
              <a:gd name="f61" fmla="*/ f41 1 1501254"/>
              <a:gd name="f62" fmla="*/ f42 1 559558"/>
              <a:gd name="f63" fmla="*/ f43 1 1501254"/>
              <a:gd name="f64" fmla="*/ f44 1 559558"/>
              <a:gd name="f65" fmla="*/ f45 1 1501254"/>
              <a:gd name="f66" fmla="*/ f46 1 559558"/>
              <a:gd name="f67" fmla="*/ f47 1 1501254"/>
              <a:gd name="f68" fmla="*/ f48 1 559558"/>
              <a:gd name="f69" fmla="*/ f49 1 1501254"/>
              <a:gd name="f70" fmla="*/ f50 1 559558"/>
              <a:gd name="f71" fmla="*/ f51 1 1501254"/>
              <a:gd name="f72" fmla="*/ f24 1 f31"/>
              <a:gd name="f73" fmla="*/ f25 1 f31"/>
              <a:gd name="f74" fmla="*/ f24 1 f32"/>
              <a:gd name="f75" fmla="*/ f26 1 f32"/>
              <a:gd name="f76" fmla="*/ f53 1 f31"/>
              <a:gd name="f77" fmla="*/ f54 1 f32"/>
              <a:gd name="f78" fmla="*/ f55 1 f31"/>
              <a:gd name="f79" fmla="*/ f56 1 f32"/>
              <a:gd name="f80" fmla="*/ f57 1 f31"/>
              <a:gd name="f81" fmla="*/ f58 1 f32"/>
              <a:gd name="f82" fmla="*/ f59 1 f31"/>
              <a:gd name="f83" fmla="*/ f60 1 f32"/>
              <a:gd name="f84" fmla="*/ f61 1 f32"/>
              <a:gd name="f85" fmla="*/ f62 1 f31"/>
              <a:gd name="f86" fmla="*/ f63 1 f32"/>
              <a:gd name="f87" fmla="*/ f64 1 f31"/>
              <a:gd name="f88" fmla="*/ f65 1 f32"/>
              <a:gd name="f89" fmla="*/ f66 1 f31"/>
              <a:gd name="f90" fmla="*/ f67 1 f32"/>
              <a:gd name="f91" fmla="*/ f68 1 f31"/>
              <a:gd name="f92" fmla="*/ f69 1 f32"/>
              <a:gd name="f93" fmla="*/ f70 1 f31"/>
              <a:gd name="f94" fmla="*/ f71 1 f32"/>
              <a:gd name="f95" fmla="*/ f72 f22 1"/>
              <a:gd name="f96" fmla="*/ f73 f22 1"/>
              <a:gd name="f97" fmla="*/ f75 f23 1"/>
              <a:gd name="f98" fmla="*/ f74 f23 1"/>
              <a:gd name="f99" fmla="*/ f76 f22 1"/>
              <a:gd name="f100" fmla="*/ f77 f23 1"/>
              <a:gd name="f101" fmla="*/ f78 f22 1"/>
              <a:gd name="f102" fmla="*/ f79 f23 1"/>
              <a:gd name="f103" fmla="*/ f80 f22 1"/>
              <a:gd name="f104" fmla="*/ f81 f23 1"/>
              <a:gd name="f105" fmla="*/ f82 f22 1"/>
              <a:gd name="f106" fmla="*/ f83 f23 1"/>
              <a:gd name="f107" fmla="*/ f84 f23 1"/>
              <a:gd name="f108" fmla="*/ f85 f22 1"/>
              <a:gd name="f109" fmla="*/ f86 f23 1"/>
              <a:gd name="f110" fmla="*/ f87 f22 1"/>
              <a:gd name="f111" fmla="*/ f88 f23 1"/>
              <a:gd name="f112" fmla="*/ f89 f22 1"/>
              <a:gd name="f113" fmla="*/ f90 f23 1"/>
              <a:gd name="f114" fmla="*/ f91 f22 1"/>
              <a:gd name="f115" fmla="*/ f92 f23 1"/>
              <a:gd name="f116" fmla="*/ f93 f22 1"/>
              <a:gd name="f117" fmla="*/ f94 f23 1"/>
            </a:gdLst>
            <a:ahLst/>
            <a:cxnLst>
              <a:cxn ang="3cd4">
                <a:pos x="hc" y="t"/>
              </a:cxn>
              <a:cxn ang="0">
                <a:pos x="r" y="vc"/>
              </a:cxn>
              <a:cxn ang="cd4">
                <a:pos x="hc" y="b"/>
              </a:cxn>
              <a:cxn ang="cd2">
                <a:pos x="l" y="vc"/>
              </a:cxn>
              <a:cxn ang="f52">
                <a:pos x="f99" y="f100"/>
              </a:cxn>
              <a:cxn ang="f52">
                <a:pos x="f101" y="f102"/>
              </a:cxn>
              <a:cxn ang="f52">
                <a:pos x="f103" y="f104"/>
              </a:cxn>
              <a:cxn ang="f52">
                <a:pos x="f105" y="f106"/>
              </a:cxn>
              <a:cxn ang="f52">
                <a:pos x="f105" y="f107"/>
              </a:cxn>
              <a:cxn ang="f52">
                <a:pos x="f108" y="f109"/>
              </a:cxn>
              <a:cxn ang="f52">
                <a:pos x="f110" y="f111"/>
              </a:cxn>
              <a:cxn ang="f52">
                <a:pos x="f112" y="f113"/>
              </a:cxn>
              <a:cxn ang="f52">
                <a:pos x="f114" y="f115"/>
              </a:cxn>
              <a:cxn ang="f52">
                <a:pos x="f116" y="f117"/>
              </a:cxn>
              <a:cxn ang="f52">
                <a:pos x="f99" y="f100"/>
              </a:cxn>
            </a:cxnLst>
            <a:rect l="f95" t="f98" r="f96" b="f97"/>
            <a:pathLst>
              <a:path w="559558" h="1501254">
                <a:moveTo>
                  <a:pt x="f8" y="f9"/>
                </a:moveTo>
                <a:lnTo>
                  <a:pt x="f10" y="f11"/>
                </a:lnTo>
                <a:lnTo>
                  <a:pt x="f12" y="f13"/>
                </a:lnTo>
                <a:lnTo>
                  <a:pt x="f14" y="f15"/>
                </a:lnTo>
                <a:lnTo>
                  <a:pt x="f14" y="f7"/>
                </a:lnTo>
                <a:lnTo>
                  <a:pt x="f11" y="f16"/>
                </a:lnTo>
                <a:lnTo>
                  <a:pt x="f6" y="f17"/>
                </a:lnTo>
                <a:lnTo>
                  <a:pt x="f18" y="f12"/>
                </a:lnTo>
                <a:lnTo>
                  <a:pt x="f19" y="f20"/>
                </a:lnTo>
                <a:lnTo>
                  <a:pt x="f5" y="f5"/>
                </a:lnTo>
                <a:lnTo>
                  <a:pt x="f8" y="f9"/>
                </a:lnTo>
                <a:close/>
              </a:path>
            </a:pathLst>
          </a:custGeom>
          <a:solidFill>
            <a:srgbClr val="FF3300">
              <a:alpha val="50196"/>
            </a:srgbClr>
          </a:solid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9" name="Frihåndsform 12"/>
          <p:cNvSpPr/>
          <p:nvPr/>
        </p:nvSpPr>
        <p:spPr>
          <a:xfrm>
            <a:off x="6077995" y="2780928"/>
            <a:ext cx="4599294" cy="2483894"/>
          </a:xfrm>
          <a:custGeom>
            <a:avLst/>
            <a:gdLst>
              <a:gd name="f0" fmla="val 10800000"/>
              <a:gd name="f1" fmla="val 5400000"/>
              <a:gd name="f2" fmla="val 180"/>
              <a:gd name="f3" fmla="val w"/>
              <a:gd name="f4" fmla="val h"/>
              <a:gd name="f5" fmla="val 0"/>
              <a:gd name="f6" fmla="val 4599296"/>
              <a:gd name="f7" fmla="val 2483892"/>
              <a:gd name="f8" fmla="val 13648"/>
              <a:gd name="f9" fmla="val 1746914"/>
              <a:gd name="f10" fmla="val 2019868"/>
              <a:gd name="f11" fmla="val 2743200"/>
              <a:gd name="f12" fmla="val 1610435"/>
              <a:gd name="f13" fmla="val 3671248"/>
              <a:gd name="f14" fmla="val 1446662"/>
              <a:gd name="f15" fmla="val 1282889"/>
              <a:gd name="f16" fmla="val 4585648"/>
              <a:gd name="f17" fmla="val 272955"/>
              <a:gd name="f18" fmla="val 4067033"/>
              <a:gd name="f19" fmla="val 518614"/>
              <a:gd name="f20" fmla="val 3848669"/>
              <a:gd name="f21" fmla="val 627797"/>
              <a:gd name="f22" fmla="val 2920621"/>
              <a:gd name="f23" fmla="val 2497541"/>
              <a:gd name="f24" fmla="val 150125"/>
              <a:gd name="f25" fmla="val 2265529"/>
              <a:gd name="f26" fmla="val 1965278"/>
              <a:gd name="f27" fmla="val 163773"/>
              <a:gd name="f28" fmla="val 1064526"/>
              <a:gd name="f29" fmla="val 504968"/>
              <a:gd name="f30" fmla="val 955343"/>
              <a:gd name="f31" fmla="val 204717"/>
              <a:gd name="f32" fmla="val 1173707"/>
              <a:gd name="f33" fmla="val 122830"/>
              <a:gd name="f34" fmla="val 1269241"/>
              <a:gd name="f35" fmla="val 614150"/>
              <a:gd name="f36" fmla="val 1310185"/>
              <a:gd name="f37" fmla="val 914400"/>
              <a:gd name="f38" fmla="val 1378423"/>
              <a:gd name="f39" fmla="val 1187356"/>
              <a:gd name="f40" fmla="val 1392071"/>
              <a:gd name="f41" fmla="val 764275"/>
              <a:gd name="f42" fmla="val 1514901"/>
              <a:gd name="f43" fmla="val 1678674"/>
              <a:gd name="f44" fmla="+- 0 0 -90"/>
              <a:gd name="f45" fmla="*/ f3 1 4599296"/>
              <a:gd name="f46" fmla="*/ f4 1 2483892"/>
              <a:gd name="f47" fmla="val f5"/>
              <a:gd name="f48" fmla="val f6"/>
              <a:gd name="f49" fmla="val f7"/>
              <a:gd name="f50" fmla="*/ f44 f0 1"/>
              <a:gd name="f51" fmla="+- f49 0 f47"/>
              <a:gd name="f52" fmla="+- f48 0 f47"/>
              <a:gd name="f53" fmla="*/ f50 1 f2"/>
              <a:gd name="f54" fmla="*/ f52 1 4599296"/>
              <a:gd name="f55" fmla="*/ f51 1 2483892"/>
              <a:gd name="f56" fmla="*/ 13648 f52 1"/>
              <a:gd name="f57" fmla="*/ 2483892 f51 1"/>
              <a:gd name="f58" fmla="*/ 1746914 f52 1"/>
              <a:gd name="f59" fmla="*/ 2019868 f51 1"/>
              <a:gd name="f60" fmla="*/ 2743200 f52 1"/>
              <a:gd name="f61" fmla="*/ 1610435 f51 1"/>
              <a:gd name="f62" fmla="*/ 3671248 f52 1"/>
              <a:gd name="f63" fmla="*/ 1446662 f51 1"/>
              <a:gd name="f64" fmla="*/ 4599296 f52 1"/>
              <a:gd name="f65" fmla="*/ 1282889 f51 1"/>
              <a:gd name="f66" fmla="*/ 4585648 f52 1"/>
              <a:gd name="f67" fmla="*/ 272955 f51 1"/>
              <a:gd name="f68" fmla="*/ 4067033 f52 1"/>
              <a:gd name="f69" fmla="*/ 518614 f51 1"/>
              <a:gd name="f70" fmla="*/ 3848669 f52 1"/>
              <a:gd name="f71" fmla="*/ 627797 f51 1"/>
              <a:gd name="f72" fmla="*/ 2920621 f52 1"/>
              <a:gd name="f73" fmla="*/ 2497541 f52 1"/>
              <a:gd name="f74" fmla="*/ 150125 f51 1"/>
              <a:gd name="f75" fmla="*/ 2265529 f52 1"/>
              <a:gd name="f76" fmla="*/ 0 f51 1"/>
              <a:gd name="f77" fmla="*/ 1965278 f52 1"/>
              <a:gd name="f78" fmla="*/ 163773 f51 1"/>
              <a:gd name="f79" fmla="*/ 1064526 f52 1"/>
              <a:gd name="f80" fmla="*/ 504968 f52 1"/>
              <a:gd name="f81" fmla="*/ 955343 f51 1"/>
              <a:gd name="f82" fmla="*/ 204717 f52 1"/>
              <a:gd name="f83" fmla="*/ 1173707 f51 1"/>
              <a:gd name="f84" fmla="*/ 122830 f52 1"/>
              <a:gd name="f85" fmla="*/ 1269241 f51 1"/>
              <a:gd name="f86" fmla="*/ 614150 f52 1"/>
              <a:gd name="f87" fmla="*/ 1310185 f51 1"/>
              <a:gd name="f88" fmla="*/ 914400 f52 1"/>
              <a:gd name="f89" fmla="*/ 1378423 f51 1"/>
              <a:gd name="f90" fmla="*/ 1187356 f52 1"/>
              <a:gd name="f91" fmla="*/ 1392071 f51 1"/>
              <a:gd name="f92" fmla="*/ 764275 f52 1"/>
              <a:gd name="f93" fmla="*/ 1514901 f51 1"/>
              <a:gd name="f94" fmla="*/ 0 f52 1"/>
              <a:gd name="f95" fmla="*/ 1678674 f51 1"/>
              <a:gd name="f96" fmla="+- f53 0 f1"/>
              <a:gd name="f97" fmla="*/ f56 1 4599296"/>
              <a:gd name="f98" fmla="*/ f57 1 2483892"/>
              <a:gd name="f99" fmla="*/ f58 1 4599296"/>
              <a:gd name="f100" fmla="*/ f59 1 2483892"/>
              <a:gd name="f101" fmla="*/ f60 1 4599296"/>
              <a:gd name="f102" fmla="*/ f61 1 2483892"/>
              <a:gd name="f103" fmla="*/ f62 1 4599296"/>
              <a:gd name="f104" fmla="*/ f63 1 2483892"/>
              <a:gd name="f105" fmla="*/ f64 1 4599296"/>
              <a:gd name="f106" fmla="*/ f65 1 2483892"/>
              <a:gd name="f107" fmla="*/ f66 1 4599296"/>
              <a:gd name="f108" fmla="*/ f67 1 2483892"/>
              <a:gd name="f109" fmla="*/ f68 1 4599296"/>
              <a:gd name="f110" fmla="*/ f69 1 2483892"/>
              <a:gd name="f111" fmla="*/ f70 1 4599296"/>
              <a:gd name="f112" fmla="*/ f71 1 2483892"/>
              <a:gd name="f113" fmla="*/ f72 1 4599296"/>
              <a:gd name="f114" fmla="*/ f73 1 4599296"/>
              <a:gd name="f115" fmla="*/ f74 1 2483892"/>
              <a:gd name="f116" fmla="*/ f75 1 4599296"/>
              <a:gd name="f117" fmla="*/ f76 1 2483892"/>
              <a:gd name="f118" fmla="*/ f77 1 4599296"/>
              <a:gd name="f119" fmla="*/ f78 1 2483892"/>
              <a:gd name="f120" fmla="*/ f79 1 4599296"/>
              <a:gd name="f121" fmla="*/ f80 1 4599296"/>
              <a:gd name="f122" fmla="*/ f81 1 2483892"/>
              <a:gd name="f123" fmla="*/ f82 1 4599296"/>
              <a:gd name="f124" fmla="*/ f83 1 2483892"/>
              <a:gd name="f125" fmla="*/ f84 1 4599296"/>
              <a:gd name="f126" fmla="*/ f85 1 2483892"/>
              <a:gd name="f127" fmla="*/ f86 1 4599296"/>
              <a:gd name="f128" fmla="*/ f87 1 2483892"/>
              <a:gd name="f129" fmla="*/ f88 1 4599296"/>
              <a:gd name="f130" fmla="*/ f89 1 2483892"/>
              <a:gd name="f131" fmla="*/ f90 1 4599296"/>
              <a:gd name="f132" fmla="*/ f91 1 2483892"/>
              <a:gd name="f133" fmla="*/ f92 1 4599296"/>
              <a:gd name="f134" fmla="*/ f93 1 2483892"/>
              <a:gd name="f135" fmla="*/ f94 1 4599296"/>
              <a:gd name="f136" fmla="*/ f95 1 2483892"/>
              <a:gd name="f137" fmla="*/ f47 1 f54"/>
              <a:gd name="f138" fmla="*/ f48 1 f54"/>
              <a:gd name="f139" fmla="*/ f47 1 f55"/>
              <a:gd name="f140" fmla="*/ f49 1 f55"/>
              <a:gd name="f141" fmla="*/ f97 1 f54"/>
              <a:gd name="f142" fmla="*/ f98 1 f55"/>
              <a:gd name="f143" fmla="*/ f99 1 f54"/>
              <a:gd name="f144" fmla="*/ f100 1 f55"/>
              <a:gd name="f145" fmla="*/ f101 1 f54"/>
              <a:gd name="f146" fmla="*/ f102 1 f55"/>
              <a:gd name="f147" fmla="*/ f103 1 f54"/>
              <a:gd name="f148" fmla="*/ f104 1 f55"/>
              <a:gd name="f149" fmla="*/ f105 1 f54"/>
              <a:gd name="f150" fmla="*/ f106 1 f55"/>
              <a:gd name="f151" fmla="*/ f107 1 f54"/>
              <a:gd name="f152" fmla="*/ f108 1 f55"/>
              <a:gd name="f153" fmla="*/ f109 1 f54"/>
              <a:gd name="f154" fmla="*/ f110 1 f55"/>
              <a:gd name="f155" fmla="*/ f111 1 f54"/>
              <a:gd name="f156" fmla="*/ f112 1 f55"/>
              <a:gd name="f157" fmla="*/ f113 1 f54"/>
              <a:gd name="f158" fmla="*/ f114 1 f54"/>
              <a:gd name="f159" fmla="*/ f115 1 f55"/>
              <a:gd name="f160" fmla="*/ f116 1 f54"/>
              <a:gd name="f161" fmla="*/ f117 1 f55"/>
              <a:gd name="f162" fmla="*/ f118 1 f54"/>
              <a:gd name="f163" fmla="*/ f119 1 f55"/>
              <a:gd name="f164" fmla="*/ f120 1 f54"/>
              <a:gd name="f165" fmla="*/ f121 1 f54"/>
              <a:gd name="f166" fmla="*/ f122 1 f55"/>
              <a:gd name="f167" fmla="*/ f123 1 f54"/>
              <a:gd name="f168" fmla="*/ f124 1 f55"/>
              <a:gd name="f169" fmla="*/ f125 1 f54"/>
              <a:gd name="f170" fmla="*/ f126 1 f55"/>
              <a:gd name="f171" fmla="*/ f127 1 f54"/>
              <a:gd name="f172" fmla="*/ f128 1 f55"/>
              <a:gd name="f173" fmla="*/ f129 1 f54"/>
              <a:gd name="f174" fmla="*/ f130 1 f55"/>
              <a:gd name="f175" fmla="*/ f131 1 f54"/>
              <a:gd name="f176" fmla="*/ f132 1 f55"/>
              <a:gd name="f177" fmla="*/ f133 1 f54"/>
              <a:gd name="f178" fmla="*/ f134 1 f55"/>
              <a:gd name="f179" fmla="*/ f135 1 f54"/>
              <a:gd name="f180" fmla="*/ f136 1 f55"/>
              <a:gd name="f181" fmla="*/ f137 f45 1"/>
              <a:gd name="f182" fmla="*/ f138 f45 1"/>
              <a:gd name="f183" fmla="*/ f140 f46 1"/>
              <a:gd name="f184" fmla="*/ f139 f46 1"/>
              <a:gd name="f185" fmla="*/ f141 f45 1"/>
              <a:gd name="f186" fmla="*/ f142 f46 1"/>
              <a:gd name="f187" fmla="*/ f143 f45 1"/>
              <a:gd name="f188" fmla="*/ f144 f46 1"/>
              <a:gd name="f189" fmla="*/ f145 f45 1"/>
              <a:gd name="f190" fmla="*/ f146 f46 1"/>
              <a:gd name="f191" fmla="*/ f147 f45 1"/>
              <a:gd name="f192" fmla="*/ f148 f46 1"/>
              <a:gd name="f193" fmla="*/ f149 f45 1"/>
              <a:gd name="f194" fmla="*/ f150 f46 1"/>
              <a:gd name="f195" fmla="*/ f151 f45 1"/>
              <a:gd name="f196" fmla="*/ f152 f46 1"/>
              <a:gd name="f197" fmla="*/ f153 f45 1"/>
              <a:gd name="f198" fmla="*/ f154 f46 1"/>
              <a:gd name="f199" fmla="*/ f155 f45 1"/>
              <a:gd name="f200" fmla="*/ f156 f46 1"/>
              <a:gd name="f201" fmla="*/ f157 f45 1"/>
              <a:gd name="f202" fmla="*/ f158 f45 1"/>
              <a:gd name="f203" fmla="*/ f159 f46 1"/>
              <a:gd name="f204" fmla="*/ f160 f45 1"/>
              <a:gd name="f205" fmla="*/ f161 f46 1"/>
              <a:gd name="f206" fmla="*/ f162 f45 1"/>
              <a:gd name="f207" fmla="*/ f163 f46 1"/>
              <a:gd name="f208" fmla="*/ f164 f45 1"/>
              <a:gd name="f209" fmla="*/ f165 f45 1"/>
              <a:gd name="f210" fmla="*/ f166 f46 1"/>
              <a:gd name="f211" fmla="*/ f167 f45 1"/>
              <a:gd name="f212" fmla="*/ f168 f46 1"/>
              <a:gd name="f213" fmla="*/ f169 f45 1"/>
              <a:gd name="f214" fmla="*/ f170 f46 1"/>
              <a:gd name="f215" fmla="*/ f171 f45 1"/>
              <a:gd name="f216" fmla="*/ f172 f46 1"/>
              <a:gd name="f217" fmla="*/ f173 f45 1"/>
              <a:gd name="f218" fmla="*/ f174 f46 1"/>
              <a:gd name="f219" fmla="*/ f175 f45 1"/>
              <a:gd name="f220" fmla="*/ f176 f46 1"/>
              <a:gd name="f221" fmla="*/ f177 f45 1"/>
              <a:gd name="f222" fmla="*/ f178 f46 1"/>
              <a:gd name="f223" fmla="*/ f179 f45 1"/>
              <a:gd name="f224" fmla="*/ f180 f46 1"/>
            </a:gdLst>
            <a:ahLst/>
            <a:cxnLst>
              <a:cxn ang="3cd4">
                <a:pos x="hc" y="t"/>
              </a:cxn>
              <a:cxn ang="0">
                <a:pos x="r" y="vc"/>
              </a:cxn>
              <a:cxn ang="cd4">
                <a:pos x="hc" y="b"/>
              </a:cxn>
              <a:cxn ang="cd2">
                <a:pos x="l" y="vc"/>
              </a:cxn>
              <a:cxn ang="f96">
                <a:pos x="f185" y="f186"/>
              </a:cxn>
              <a:cxn ang="f96">
                <a:pos x="f187" y="f188"/>
              </a:cxn>
              <a:cxn ang="f96">
                <a:pos x="f189" y="f190"/>
              </a:cxn>
              <a:cxn ang="f96">
                <a:pos x="f191" y="f192"/>
              </a:cxn>
              <a:cxn ang="f96">
                <a:pos x="f193" y="f194"/>
              </a:cxn>
              <a:cxn ang="f96">
                <a:pos x="f195" y="f196"/>
              </a:cxn>
              <a:cxn ang="f96">
                <a:pos x="f197" y="f198"/>
              </a:cxn>
              <a:cxn ang="f96">
                <a:pos x="f199" y="f200"/>
              </a:cxn>
              <a:cxn ang="f96">
                <a:pos x="f201" y="f196"/>
              </a:cxn>
              <a:cxn ang="f96">
                <a:pos x="f202" y="f203"/>
              </a:cxn>
              <a:cxn ang="f96">
                <a:pos x="f204" y="f205"/>
              </a:cxn>
              <a:cxn ang="f96">
                <a:pos x="f206" y="f207"/>
              </a:cxn>
              <a:cxn ang="f96">
                <a:pos x="f208" y="f200"/>
              </a:cxn>
              <a:cxn ang="f96">
                <a:pos x="f209" y="f210"/>
              </a:cxn>
              <a:cxn ang="f96">
                <a:pos x="f211" y="f212"/>
              </a:cxn>
              <a:cxn ang="f96">
                <a:pos x="f213" y="f214"/>
              </a:cxn>
              <a:cxn ang="f96">
                <a:pos x="f215" y="f216"/>
              </a:cxn>
              <a:cxn ang="f96">
                <a:pos x="f217" y="f218"/>
              </a:cxn>
              <a:cxn ang="f96">
                <a:pos x="f219" y="f220"/>
              </a:cxn>
              <a:cxn ang="f96">
                <a:pos x="f221" y="f222"/>
              </a:cxn>
              <a:cxn ang="f96">
                <a:pos x="f223" y="f224"/>
              </a:cxn>
              <a:cxn ang="f96">
                <a:pos x="f185" y="f186"/>
              </a:cxn>
            </a:cxnLst>
            <a:rect l="f181" t="f184" r="f182" b="f183"/>
            <a:pathLst>
              <a:path w="4599296" h="2483892">
                <a:moveTo>
                  <a:pt x="f8" y="f7"/>
                </a:moveTo>
                <a:lnTo>
                  <a:pt x="f9" y="f10"/>
                </a:lnTo>
                <a:lnTo>
                  <a:pt x="f11" y="f12"/>
                </a:lnTo>
                <a:lnTo>
                  <a:pt x="f13" y="f14"/>
                </a:lnTo>
                <a:lnTo>
                  <a:pt x="f6" y="f15"/>
                </a:lnTo>
                <a:lnTo>
                  <a:pt x="f16" y="f17"/>
                </a:lnTo>
                <a:lnTo>
                  <a:pt x="f18" y="f19"/>
                </a:lnTo>
                <a:lnTo>
                  <a:pt x="f20" y="f21"/>
                </a:lnTo>
                <a:lnTo>
                  <a:pt x="f22" y="f17"/>
                </a:lnTo>
                <a:lnTo>
                  <a:pt x="f23" y="f24"/>
                </a:lnTo>
                <a:lnTo>
                  <a:pt x="f25" y="f5"/>
                </a:lnTo>
                <a:lnTo>
                  <a:pt x="f26" y="f27"/>
                </a:lnTo>
                <a:lnTo>
                  <a:pt x="f28" y="f21"/>
                </a:lnTo>
                <a:lnTo>
                  <a:pt x="f29" y="f30"/>
                </a:lnTo>
                <a:lnTo>
                  <a:pt x="f31" y="f32"/>
                </a:lnTo>
                <a:lnTo>
                  <a:pt x="f33" y="f34"/>
                </a:lnTo>
                <a:lnTo>
                  <a:pt x="f35" y="f36"/>
                </a:lnTo>
                <a:lnTo>
                  <a:pt x="f37" y="f38"/>
                </a:lnTo>
                <a:lnTo>
                  <a:pt x="f39" y="f40"/>
                </a:lnTo>
                <a:lnTo>
                  <a:pt x="f41" y="f42"/>
                </a:lnTo>
                <a:lnTo>
                  <a:pt x="f5" y="f43"/>
                </a:lnTo>
                <a:lnTo>
                  <a:pt x="f8" y="f7"/>
                </a:lnTo>
                <a:close/>
              </a:path>
            </a:pathLst>
          </a:custGeom>
          <a:solidFill>
            <a:srgbClr val="7F7F7F">
              <a:alpha val="80000"/>
            </a:srgbClr>
          </a:solid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10" name="Frihåndsform 13"/>
          <p:cNvSpPr/>
          <p:nvPr/>
        </p:nvSpPr>
        <p:spPr>
          <a:xfrm>
            <a:off x="9125801" y="3057095"/>
            <a:ext cx="1583137" cy="1255590"/>
          </a:xfrm>
          <a:custGeom>
            <a:avLst/>
            <a:gdLst>
              <a:gd name="f0" fmla="val 10800000"/>
              <a:gd name="f1" fmla="val 5400000"/>
              <a:gd name="f2" fmla="val 180"/>
              <a:gd name="f3" fmla="val w"/>
              <a:gd name="f4" fmla="val h"/>
              <a:gd name="f5" fmla="val 0"/>
              <a:gd name="f6" fmla="val 1583140"/>
              <a:gd name="f7" fmla="val 1255594"/>
              <a:gd name="f8" fmla="val 1569493"/>
              <a:gd name="f9" fmla="val 873457"/>
              <a:gd name="f10" fmla="val 368489"/>
              <a:gd name="f11" fmla="val 354842"/>
              <a:gd name="f12" fmla="val 204716"/>
              <a:gd name="f13" fmla="val 300251"/>
              <a:gd name="f14" fmla="val 191068"/>
              <a:gd name="f15" fmla="val 286603"/>
              <a:gd name="f16" fmla="val 518614"/>
              <a:gd name="f17" fmla="val 941695"/>
              <a:gd name="f18" fmla="val 95534"/>
              <a:gd name="f19" fmla="val 696036"/>
              <a:gd name="f20" fmla="val 1173707"/>
              <a:gd name="f21" fmla="val 996286"/>
              <a:gd name="f22" fmla="+- 0 0 -90"/>
              <a:gd name="f23" fmla="*/ f3 1 1583140"/>
              <a:gd name="f24" fmla="*/ f4 1 1255594"/>
              <a:gd name="f25" fmla="val f5"/>
              <a:gd name="f26" fmla="val f6"/>
              <a:gd name="f27" fmla="val f7"/>
              <a:gd name="f28" fmla="*/ f22 f0 1"/>
              <a:gd name="f29" fmla="+- f27 0 f25"/>
              <a:gd name="f30" fmla="+- f26 0 f25"/>
              <a:gd name="f31" fmla="*/ f28 1 f2"/>
              <a:gd name="f32" fmla="*/ f30 1 1583140"/>
              <a:gd name="f33" fmla="*/ f29 1 1255594"/>
              <a:gd name="f34" fmla="*/ 1569493 f30 1"/>
              <a:gd name="f35" fmla="*/ 0 f29 1"/>
              <a:gd name="f36" fmla="*/ 873457 f30 1"/>
              <a:gd name="f37" fmla="*/ 368489 f29 1"/>
              <a:gd name="f38" fmla="*/ 354842 f30 1"/>
              <a:gd name="f39" fmla="*/ 204716 f29 1"/>
              <a:gd name="f40" fmla="*/ 300251 f30 1"/>
              <a:gd name="f41" fmla="*/ 191068 f29 1"/>
              <a:gd name="f42" fmla="*/ 286603 f30 1"/>
              <a:gd name="f43" fmla="*/ 518614 f29 1"/>
              <a:gd name="f44" fmla="*/ 0 f30 1"/>
              <a:gd name="f45" fmla="*/ 941695 f29 1"/>
              <a:gd name="f46" fmla="*/ 95534 f30 1"/>
              <a:gd name="f47" fmla="*/ 1255594 f29 1"/>
              <a:gd name="f48" fmla="*/ 696036 f30 1"/>
              <a:gd name="f49" fmla="*/ 1173707 f29 1"/>
              <a:gd name="f50" fmla="*/ 1583140 f30 1"/>
              <a:gd name="f51" fmla="*/ 996286 f29 1"/>
              <a:gd name="f52" fmla="+- f31 0 f1"/>
              <a:gd name="f53" fmla="*/ f34 1 1583140"/>
              <a:gd name="f54" fmla="*/ f35 1 1255594"/>
              <a:gd name="f55" fmla="*/ f36 1 1583140"/>
              <a:gd name="f56" fmla="*/ f37 1 1255594"/>
              <a:gd name="f57" fmla="*/ f38 1 1583140"/>
              <a:gd name="f58" fmla="*/ f39 1 1255594"/>
              <a:gd name="f59" fmla="*/ f40 1 1583140"/>
              <a:gd name="f60" fmla="*/ f41 1 1255594"/>
              <a:gd name="f61" fmla="*/ f42 1 1583140"/>
              <a:gd name="f62" fmla="*/ f43 1 1255594"/>
              <a:gd name="f63" fmla="*/ f44 1 1583140"/>
              <a:gd name="f64" fmla="*/ f45 1 1255594"/>
              <a:gd name="f65" fmla="*/ f46 1 1583140"/>
              <a:gd name="f66" fmla="*/ f47 1 1255594"/>
              <a:gd name="f67" fmla="*/ f48 1 1583140"/>
              <a:gd name="f68" fmla="*/ f49 1 1255594"/>
              <a:gd name="f69" fmla="*/ f50 1 1583140"/>
              <a:gd name="f70" fmla="*/ f51 1 1255594"/>
              <a:gd name="f71" fmla="*/ f25 1 f32"/>
              <a:gd name="f72" fmla="*/ f26 1 f32"/>
              <a:gd name="f73" fmla="*/ f25 1 f33"/>
              <a:gd name="f74" fmla="*/ f27 1 f33"/>
              <a:gd name="f75" fmla="*/ f53 1 f32"/>
              <a:gd name="f76" fmla="*/ f54 1 f33"/>
              <a:gd name="f77" fmla="*/ f55 1 f32"/>
              <a:gd name="f78" fmla="*/ f56 1 f33"/>
              <a:gd name="f79" fmla="*/ f57 1 f32"/>
              <a:gd name="f80" fmla="*/ f58 1 f33"/>
              <a:gd name="f81" fmla="*/ f59 1 f32"/>
              <a:gd name="f82" fmla="*/ f60 1 f33"/>
              <a:gd name="f83" fmla="*/ f61 1 f32"/>
              <a:gd name="f84" fmla="*/ f62 1 f33"/>
              <a:gd name="f85" fmla="*/ f63 1 f32"/>
              <a:gd name="f86" fmla="*/ f64 1 f33"/>
              <a:gd name="f87" fmla="*/ f65 1 f32"/>
              <a:gd name="f88" fmla="*/ f66 1 f33"/>
              <a:gd name="f89" fmla="*/ f67 1 f32"/>
              <a:gd name="f90" fmla="*/ f68 1 f33"/>
              <a:gd name="f91" fmla="*/ f69 1 f32"/>
              <a:gd name="f92" fmla="*/ f70 1 f33"/>
              <a:gd name="f93" fmla="*/ f71 f23 1"/>
              <a:gd name="f94" fmla="*/ f72 f23 1"/>
              <a:gd name="f95" fmla="*/ f74 f24 1"/>
              <a:gd name="f96" fmla="*/ f73 f24 1"/>
              <a:gd name="f97" fmla="*/ f75 f23 1"/>
              <a:gd name="f98" fmla="*/ f76 f24 1"/>
              <a:gd name="f99" fmla="*/ f77 f23 1"/>
              <a:gd name="f100" fmla="*/ f78 f24 1"/>
              <a:gd name="f101" fmla="*/ f79 f23 1"/>
              <a:gd name="f102" fmla="*/ f80 f24 1"/>
              <a:gd name="f103" fmla="*/ f81 f23 1"/>
              <a:gd name="f104" fmla="*/ f82 f24 1"/>
              <a:gd name="f105" fmla="*/ f83 f23 1"/>
              <a:gd name="f106" fmla="*/ f84 f24 1"/>
              <a:gd name="f107" fmla="*/ f85 f23 1"/>
              <a:gd name="f108" fmla="*/ f86 f24 1"/>
              <a:gd name="f109" fmla="*/ f87 f23 1"/>
              <a:gd name="f110" fmla="*/ f88 f24 1"/>
              <a:gd name="f111" fmla="*/ f89 f23 1"/>
              <a:gd name="f112" fmla="*/ f90 f24 1"/>
              <a:gd name="f113" fmla="*/ f91 f23 1"/>
              <a:gd name="f114" fmla="*/ f92 f24 1"/>
            </a:gdLst>
            <a:ahLst/>
            <a:cxnLst>
              <a:cxn ang="3cd4">
                <a:pos x="hc" y="t"/>
              </a:cxn>
              <a:cxn ang="0">
                <a:pos x="r" y="vc"/>
              </a:cxn>
              <a:cxn ang="cd4">
                <a:pos x="hc" y="b"/>
              </a:cxn>
              <a:cxn ang="cd2">
                <a:pos x="l" y="vc"/>
              </a:cxn>
              <a:cxn ang="f52">
                <a:pos x="f97" y="f98"/>
              </a:cxn>
              <a:cxn ang="f52">
                <a:pos x="f99" y="f100"/>
              </a:cxn>
              <a:cxn ang="f52">
                <a:pos x="f101" y="f102"/>
              </a:cxn>
              <a:cxn ang="f52">
                <a:pos x="f103" y="f104"/>
              </a:cxn>
              <a:cxn ang="f52">
                <a:pos x="f105" y="f106"/>
              </a:cxn>
              <a:cxn ang="f52">
                <a:pos x="f107" y="f108"/>
              </a:cxn>
              <a:cxn ang="f52">
                <a:pos x="f109" y="f110"/>
              </a:cxn>
              <a:cxn ang="f52">
                <a:pos x="f111" y="f112"/>
              </a:cxn>
              <a:cxn ang="f52">
                <a:pos x="f113" y="f114"/>
              </a:cxn>
              <a:cxn ang="f52">
                <a:pos x="f97" y="f98"/>
              </a:cxn>
            </a:cxnLst>
            <a:rect l="f93" t="f96" r="f94" b="f95"/>
            <a:pathLst>
              <a:path w="1583140" h="1255594">
                <a:moveTo>
                  <a:pt x="f8" y="f5"/>
                </a:moveTo>
                <a:lnTo>
                  <a:pt x="f9" y="f10"/>
                </a:lnTo>
                <a:lnTo>
                  <a:pt x="f11" y="f12"/>
                </a:lnTo>
                <a:lnTo>
                  <a:pt x="f13" y="f14"/>
                </a:lnTo>
                <a:lnTo>
                  <a:pt x="f15" y="f16"/>
                </a:lnTo>
                <a:lnTo>
                  <a:pt x="f5" y="f17"/>
                </a:lnTo>
                <a:lnTo>
                  <a:pt x="f18" y="f7"/>
                </a:lnTo>
                <a:lnTo>
                  <a:pt x="f19" y="f20"/>
                </a:lnTo>
                <a:lnTo>
                  <a:pt x="f6" y="f21"/>
                </a:lnTo>
                <a:lnTo>
                  <a:pt x="f8" y="f5"/>
                </a:lnTo>
                <a:close/>
              </a:path>
            </a:pathLst>
          </a:custGeom>
          <a:solidFill>
            <a:srgbClr val="008000">
              <a:alpha val="50196"/>
            </a:srgbClr>
          </a:solid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11" name="Frihåndsform 14"/>
          <p:cNvSpPr/>
          <p:nvPr/>
        </p:nvSpPr>
        <p:spPr>
          <a:xfrm>
            <a:off x="6164242" y="2811442"/>
            <a:ext cx="2101757" cy="1337483"/>
          </a:xfrm>
          <a:custGeom>
            <a:avLst/>
            <a:gdLst>
              <a:gd name="f0" fmla="val 10800000"/>
              <a:gd name="f1" fmla="val 5400000"/>
              <a:gd name="f2" fmla="val 180"/>
              <a:gd name="f3" fmla="val w"/>
              <a:gd name="f4" fmla="val h"/>
              <a:gd name="f5" fmla="val 0"/>
              <a:gd name="f6" fmla="val 2101755"/>
              <a:gd name="f7" fmla="val 1337480"/>
              <a:gd name="f8" fmla="val 1296537"/>
              <a:gd name="f9" fmla="val 300251"/>
              <a:gd name="f10" fmla="val 996286"/>
              <a:gd name="f11" fmla="val 1351128"/>
              <a:gd name="f12" fmla="val 395785"/>
              <a:gd name="f13" fmla="val 1978925"/>
              <a:gd name="f14" fmla="val 245660"/>
              <a:gd name="f15" fmla="val 1705970"/>
              <a:gd name="f16" fmla="val 614149"/>
              <a:gd name="f17" fmla="val 1392071"/>
              <a:gd name="f18" fmla="val 900752"/>
              <a:gd name="f19" fmla="val 968991"/>
              <a:gd name="f20" fmla="val 1241946"/>
              <a:gd name="f21" fmla="val 750627"/>
              <a:gd name="f22" fmla="val 109182"/>
              <a:gd name="f23" fmla="+- 0 0 -90"/>
              <a:gd name="f24" fmla="*/ f3 1 2101755"/>
              <a:gd name="f25" fmla="*/ f4 1 1337480"/>
              <a:gd name="f26" fmla="val f5"/>
              <a:gd name="f27" fmla="val f6"/>
              <a:gd name="f28" fmla="val f7"/>
              <a:gd name="f29" fmla="*/ f23 f0 1"/>
              <a:gd name="f30" fmla="+- f28 0 f26"/>
              <a:gd name="f31" fmla="+- f27 0 f26"/>
              <a:gd name="f32" fmla="*/ f29 1 f2"/>
              <a:gd name="f33" fmla="*/ f31 1 2101755"/>
              <a:gd name="f34" fmla="*/ f30 1 1337480"/>
              <a:gd name="f35" fmla="*/ 0 f31 1"/>
              <a:gd name="f36" fmla="*/ 1296537 f30 1"/>
              <a:gd name="f37" fmla="*/ 300251 f31 1"/>
              <a:gd name="f38" fmla="*/ 996286 f30 1"/>
              <a:gd name="f39" fmla="*/ 1351128 f31 1"/>
              <a:gd name="f40" fmla="*/ 395785 f30 1"/>
              <a:gd name="f41" fmla="*/ 2101755 f31 1"/>
              <a:gd name="f42" fmla="*/ 0 f30 1"/>
              <a:gd name="f43" fmla="*/ 1978925 f31 1"/>
              <a:gd name="f44" fmla="*/ 245660 f30 1"/>
              <a:gd name="f45" fmla="*/ 1705970 f31 1"/>
              <a:gd name="f46" fmla="*/ 614149 f30 1"/>
              <a:gd name="f47" fmla="*/ 1392071 f31 1"/>
              <a:gd name="f48" fmla="*/ 900752 f30 1"/>
              <a:gd name="f49" fmla="*/ 968991 f31 1"/>
              <a:gd name="f50" fmla="*/ 1241946 f30 1"/>
              <a:gd name="f51" fmla="*/ 750627 f31 1"/>
              <a:gd name="f52" fmla="*/ 1337480 f30 1"/>
              <a:gd name="f53" fmla="*/ 109182 f31 1"/>
              <a:gd name="f54" fmla="+- f32 0 f1"/>
              <a:gd name="f55" fmla="*/ f35 1 2101755"/>
              <a:gd name="f56" fmla="*/ f36 1 1337480"/>
              <a:gd name="f57" fmla="*/ f37 1 2101755"/>
              <a:gd name="f58" fmla="*/ f38 1 1337480"/>
              <a:gd name="f59" fmla="*/ f39 1 2101755"/>
              <a:gd name="f60" fmla="*/ f40 1 1337480"/>
              <a:gd name="f61" fmla="*/ f41 1 2101755"/>
              <a:gd name="f62" fmla="*/ f42 1 1337480"/>
              <a:gd name="f63" fmla="*/ f43 1 2101755"/>
              <a:gd name="f64" fmla="*/ f44 1 1337480"/>
              <a:gd name="f65" fmla="*/ f45 1 2101755"/>
              <a:gd name="f66" fmla="*/ f46 1 1337480"/>
              <a:gd name="f67" fmla="*/ f47 1 2101755"/>
              <a:gd name="f68" fmla="*/ f48 1 1337480"/>
              <a:gd name="f69" fmla="*/ f49 1 2101755"/>
              <a:gd name="f70" fmla="*/ f50 1 1337480"/>
              <a:gd name="f71" fmla="*/ f51 1 2101755"/>
              <a:gd name="f72" fmla="*/ f52 1 1337480"/>
              <a:gd name="f73" fmla="*/ f53 1 2101755"/>
              <a:gd name="f74" fmla="*/ f26 1 f33"/>
              <a:gd name="f75" fmla="*/ f27 1 f33"/>
              <a:gd name="f76" fmla="*/ f26 1 f34"/>
              <a:gd name="f77" fmla="*/ f28 1 f34"/>
              <a:gd name="f78" fmla="*/ f55 1 f33"/>
              <a:gd name="f79" fmla="*/ f56 1 f34"/>
              <a:gd name="f80" fmla="*/ f57 1 f33"/>
              <a:gd name="f81" fmla="*/ f58 1 f34"/>
              <a:gd name="f82" fmla="*/ f59 1 f33"/>
              <a:gd name="f83" fmla="*/ f60 1 f34"/>
              <a:gd name="f84" fmla="*/ f61 1 f33"/>
              <a:gd name="f85" fmla="*/ f62 1 f34"/>
              <a:gd name="f86" fmla="*/ f63 1 f33"/>
              <a:gd name="f87" fmla="*/ f64 1 f34"/>
              <a:gd name="f88" fmla="*/ f65 1 f33"/>
              <a:gd name="f89" fmla="*/ f66 1 f34"/>
              <a:gd name="f90" fmla="*/ f67 1 f33"/>
              <a:gd name="f91" fmla="*/ f68 1 f34"/>
              <a:gd name="f92" fmla="*/ f69 1 f33"/>
              <a:gd name="f93" fmla="*/ f70 1 f34"/>
              <a:gd name="f94" fmla="*/ f71 1 f33"/>
              <a:gd name="f95" fmla="*/ f72 1 f34"/>
              <a:gd name="f96" fmla="*/ f73 1 f33"/>
              <a:gd name="f97" fmla="*/ f74 f24 1"/>
              <a:gd name="f98" fmla="*/ f75 f24 1"/>
              <a:gd name="f99" fmla="*/ f77 f25 1"/>
              <a:gd name="f100" fmla="*/ f76 f25 1"/>
              <a:gd name="f101" fmla="*/ f78 f24 1"/>
              <a:gd name="f102" fmla="*/ f79 f25 1"/>
              <a:gd name="f103" fmla="*/ f80 f24 1"/>
              <a:gd name="f104" fmla="*/ f81 f25 1"/>
              <a:gd name="f105" fmla="*/ f82 f24 1"/>
              <a:gd name="f106" fmla="*/ f83 f25 1"/>
              <a:gd name="f107" fmla="*/ f84 f24 1"/>
              <a:gd name="f108" fmla="*/ f85 f25 1"/>
              <a:gd name="f109" fmla="*/ f86 f24 1"/>
              <a:gd name="f110" fmla="*/ f87 f25 1"/>
              <a:gd name="f111" fmla="*/ f88 f24 1"/>
              <a:gd name="f112" fmla="*/ f89 f25 1"/>
              <a:gd name="f113" fmla="*/ f90 f24 1"/>
              <a:gd name="f114" fmla="*/ f91 f25 1"/>
              <a:gd name="f115" fmla="*/ f92 f24 1"/>
              <a:gd name="f116" fmla="*/ f93 f25 1"/>
              <a:gd name="f117" fmla="*/ f94 f24 1"/>
              <a:gd name="f118" fmla="*/ f95 f25 1"/>
              <a:gd name="f119" fmla="*/ f96 f24 1"/>
            </a:gdLst>
            <a:ahLst/>
            <a:cxnLst>
              <a:cxn ang="3cd4">
                <a:pos x="hc" y="t"/>
              </a:cxn>
              <a:cxn ang="0">
                <a:pos x="r" y="vc"/>
              </a:cxn>
              <a:cxn ang="cd4">
                <a:pos x="hc" y="b"/>
              </a:cxn>
              <a:cxn ang="cd2">
                <a:pos x="l" y="vc"/>
              </a:cxn>
              <a:cxn ang="f54">
                <a:pos x="f101" y="f102"/>
              </a:cxn>
              <a:cxn ang="f54">
                <a:pos x="f103" y="f104"/>
              </a:cxn>
              <a:cxn ang="f54">
                <a:pos x="f105" y="f106"/>
              </a:cxn>
              <a:cxn ang="f54">
                <a:pos x="f107" y="f108"/>
              </a:cxn>
              <a:cxn ang="f54">
                <a:pos x="f109" y="f110"/>
              </a:cxn>
              <a:cxn ang="f54">
                <a:pos x="f111" y="f112"/>
              </a:cxn>
              <a:cxn ang="f54">
                <a:pos x="f113" y="f114"/>
              </a:cxn>
              <a:cxn ang="f54">
                <a:pos x="f115" y="f116"/>
              </a:cxn>
              <a:cxn ang="f54">
                <a:pos x="f117" y="f118"/>
              </a:cxn>
              <a:cxn ang="f54">
                <a:pos x="f119" y="f116"/>
              </a:cxn>
            </a:cxnLst>
            <a:rect l="f97" t="f100" r="f98" b="f99"/>
            <a:pathLst>
              <a:path w="2101755" h="1337480">
                <a:moveTo>
                  <a:pt x="f5" y="f8"/>
                </a:moveTo>
                <a:lnTo>
                  <a:pt x="f9" y="f10"/>
                </a:lnTo>
                <a:lnTo>
                  <a:pt x="f11" y="f12"/>
                </a:lnTo>
                <a:lnTo>
                  <a:pt x="f6" y="f5"/>
                </a:lnTo>
                <a:lnTo>
                  <a:pt x="f13" y="f14"/>
                </a:lnTo>
                <a:lnTo>
                  <a:pt x="f15" y="f16"/>
                </a:lnTo>
                <a:lnTo>
                  <a:pt x="f17" y="f18"/>
                </a:lnTo>
                <a:lnTo>
                  <a:pt x="f19" y="f20"/>
                </a:lnTo>
                <a:lnTo>
                  <a:pt x="f21" y="f7"/>
                </a:lnTo>
                <a:lnTo>
                  <a:pt x="f22" y="f20"/>
                </a:lnTo>
              </a:path>
            </a:pathLst>
          </a:custGeom>
          <a:no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000000"/>
              </a:solidFill>
              <a:latin typeface="Arial"/>
            </a:endParaRPr>
          </a:p>
        </p:txBody>
      </p:sp>
      <p:sp>
        <p:nvSpPr>
          <p:cNvPr id="12" name="Frihåndsform 15"/>
          <p:cNvSpPr/>
          <p:nvPr/>
        </p:nvSpPr>
        <p:spPr>
          <a:xfrm>
            <a:off x="7228767" y="2893327"/>
            <a:ext cx="1569494" cy="1897041"/>
          </a:xfrm>
          <a:custGeom>
            <a:avLst/>
            <a:gdLst>
              <a:gd name="f0" fmla="val 10800000"/>
              <a:gd name="f1" fmla="val 5400000"/>
              <a:gd name="f2" fmla="val 180"/>
              <a:gd name="f3" fmla="val w"/>
              <a:gd name="f4" fmla="val h"/>
              <a:gd name="f5" fmla="val 0"/>
              <a:gd name="f6" fmla="val 1569493"/>
              <a:gd name="f7" fmla="val 1897039"/>
              <a:gd name="f8" fmla="val 1351129"/>
              <a:gd name="f9" fmla="val 1514902"/>
              <a:gd name="f10" fmla="val 532263"/>
              <a:gd name="f11" fmla="val 750627"/>
              <a:gd name="f12" fmla="val 1064526"/>
              <a:gd name="f13" fmla="val 1187356"/>
              <a:gd name="f14" fmla="val 1037230"/>
              <a:gd name="f15" fmla="val 1719618"/>
              <a:gd name="f16" fmla="val 614149"/>
              <a:gd name="f17" fmla="val 218364"/>
              <a:gd name="f18" fmla="val 1446663"/>
              <a:gd name="f19" fmla="val 1337481"/>
              <a:gd name="f20" fmla="val 368490"/>
              <a:gd name="f21" fmla="val 928048"/>
              <a:gd name="f22" fmla="val 641445"/>
              <a:gd name="f23" fmla="val 668741"/>
              <a:gd name="f24" fmla="val 1105469"/>
              <a:gd name="f25" fmla="val 354842"/>
              <a:gd name="f26" fmla="+- 0 0 -90"/>
              <a:gd name="f27" fmla="*/ f3 1 1569493"/>
              <a:gd name="f28" fmla="*/ f4 1 1897039"/>
              <a:gd name="f29" fmla="val f5"/>
              <a:gd name="f30" fmla="val f6"/>
              <a:gd name="f31" fmla="val f7"/>
              <a:gd name="f32" fmla="*/ f26 f0 1"/>
              <a:gd name="f33" fmla="+- f31 0 f29"/>
              <a:gd name="f34" fmla="+- f30 0 f29"/>
              <a:gd name="f35" fmla="*/ f32 1 f2"/>
              <a:gd name="f36" fmla="*/ f34 1 1569493"/>
              <a:gd name="f37" fmla="*/ f33 1 1897039"/>
              <a:gd name="f38" fmla="*/ 1351129 f34 1"/>
              <a:gd name="f39" fmla="*/ 0 f33 1"/>
              <a:gd name="f40" fmla="*/ 1514902 f34 1"/>
              <a:gd name="f41" fmla="*/ 532263 f33 1"/>
              <a:gd name="f42" fmla="*/ 1569493 f34 1"/>
              <a:gd name="f43" fmla="*/ 750627 f33 1"/>
              <a:gd name="f44" fmla="*/ 1064526 f34 1"/>
              <a:gd name="f45" fmla="*/ 1187356 f33 1"/>
              <a:gd name="f46" fmla="*/ 1037230 f34 1"/>
              <a:gd name="f47" fmla="*/ 1719618 f33 1"/>
              <a:gd name="f48" fmla="*/ 614149 f34 1"/>
              <a:gd name="f49" fmla="*/ 1897039 f33 1"/>
              <a:gd name="f50" fmla="*/ 218364 f34 1"/>
              <a:gd name="f51" fmla="*/ 1446663 f33 1"/>
              <a:gd name="f52" fmla="*/ 0 f34 1"/>
              <a:gd name="f53" fmla="*/ 1337481 f33 1"/>
              <a:gd name="f54" fmla="*/ 368490 f34 1"/>
              <a:gd name="f55" fmla="*/ 928048 f33 1"/>
              <a:gd name="f56" fmla="*/ 641445 f34 1"/>
              <a:gd name="f57" fmla="*/ 668741 f33 1"/>
              <a:gd name="f58" fmla="*/ 1105469 f34 1"/>
              <a:gd name="f59" fmla="*/ 354842 f33 1"/>
              <a:gd name="f60" fmla="+- f35 0 f1"/>
              <a:gd name="f61" fmla="*/ f38 1 1569493"/>
              <a:gd name="f62" fmla="*/ f39 1 1897039"/>
              <a:gd name="f63" fmla="*/ f40 1 1569493"/>
              <a:gd name="f64" fmla="*/ f41 1 1897039"/>
              <a:gd name="f65" fmla="*/ f42 1 1569493"/>
              <a:gd name="f66" fmla="*/ f43 1 1897039"/>
              <a:gd name="f67" fmla="*/ f44 1 1569493"/>
              <a:gd name="f68" fmla="*/ f45 1 1897039"/>
              <a:gd name="f69" fmla="*/ f46 1 1569493"/>
              <a:gd name="f70" fmla="*/ f47 1 1897039"/>
              <a:gd name="f71" fmla="*/ f48 1 1569493"/>
              <a:gd name="f72" fmla="*/ f49 1 1897039"/>
              <a:gd name="f73" fmla="*/ f50 1 1569493"/>
              <a:gd name="f74" fmla="*/ f51 1 1897039"/>
              <a:gd name="f75" fmla="*/ f52 1 1569493"/>
              <a:gd name="f76" fmla="*/ f53 1 1897039"/>
              <a:gd name="f77" fmla="*/ f54 1 1569493"/>
              <a:gd name="f78" fmla="*/ f55 1 1897039"/>
              <a:gd name="f79" fmla="*/ f56 1 1569493"/>
              <a:gd name="f80" fmla="*/ f57 1 1897039"/>
              <a:gd name="f81" fmla="*/ f58 1 1569493"/>
              <a:gd name="f82" fmla="*/ f59 1 1897039"/>
              <a:gd name="f83" fmla="*/ f29 1 f36"/>
              <a:gd name="f84" fmla="*/ f30 1 f36"/>
              <a:gd name="f85" fmla="*/ f29 1 f37"/>
              <a:gd name="f86" fmla="*/ f31 1 f37"/>
              <a:gd name="f87" fmla="*/ f61 1 f36"/>
              <a:gd name="f88" fmla="*/ f62 1 f37"/>
              <a:gd name="f89" fmla="*/ f63 1 f36"/>
              <a:gd name="f90" fmla="*/ f64 1 f37"/>
              <a:gd name="f91" fmla="*/ f65 1 f36"/>
              <a:gd name="f92" fmla="*/ f66 1 f37"/>
              <a:gd name="f93" fmla="*/ f67 1 f36"/>
              <a:gd name="f94" fmla="*/ f68 1 f37"/>
              <a:gd name="f95" fmla="*/ f69 1 f36"/>
              <a:gd name="f96" fmla="*/ f70 1 f37"/>
              <a:gd name="f97" fmla="*/ f71 1 f36"/>
              <a:gd name="f98" fmla="*/ f72 1 f37"/>
              <a:gd name="f99" fmla="*/ f73 1 f36"/>
              <a:gd name="f100" fmla="*/ f74 1 f37"/>
              <a:gd name="f101" fmla="*/ f75 1 f36"/>
              <a:gd name="f102" fmla="*/ f76 1 f37"/>
              <a:gd name="f103" fmla="*/ f77 1 f36"/>
              <a:gd name="f104" fmla="*/ f78 1 f37"/>
              <a:gd name="f105" fmla="*/ f79 1 f36"/>
              <a:gd name="f106" fmla="*/ f80 1 f37"/>
              <a:gd name="f107" fmla="*/ f81 1 f36"/>
              <a:gd name="f108" fmla="*/ f82 1 f37"/>
              <a:gd name="f109" fmla="*/ f83 f27 1"/>
              <a:gd name="f110" fmla="*/ f84 f27 1"/>
              <a:gd name="f111" fmla="*/ f86 f28 1"/>
              <a:gd name="f112" fmla="*/ f85 f28 1"/>
              <a:gd name="f113" fmla="*/ f87 f27 1"/>
              <a:gd name="f114" fmla="*/ f88 f28 1"/>
              <a:gd name="f115" fmla="*/ f89 f27 1"/>
              <a:gd name="f116" fmla="*/ f90 f28 1"/>
              <a:gd name="f117" fmla="*/ f91 f27 1"/>
              <a:gd name="f118" fmla="*/ f92 f28 1"/>
              <a:gd name="f119" fmla="*/ f93 f27 1"/>
              <a:gd name="f120" fmla="*/ f94 f28 1"/>
              <a:gd name="f121" fmla="*/ f95 f27 1"/>
              <a:gd name="f122" fmla="*/ f96 f28 1"/>
              <a:gd name="f123" fmla="*/ f97 f27 1"/>
              <a:gd name="f124" fmla="*/ f98 f28 1"/>
              <a:gd name="f125" fmla="*/ f99 f27 1"/>
              <a:gd name="f126" fmla="*/ f100 f28 1"/>
              <a:gd name="f127" fmla="*/ f101 f27 1"/>
              <a:gd name="f128" fmla="*/ f102 f28 1"/>
              <a:gd name="f129" fmla="*/ f103 f27 1"/>
              <a:gd name="f130" fmla="*/ f104 f28 1"/>
              <a:gd name="f131" fmla="*/ f105 f27 1"/>
              <a:gd name="f132" fmla="*/ f106 f28 1"/>
              <a:gd name="f133" fmla="*/ f107 f27 1"/>
              <a:gd name="f134" fmla="*/ f108 f28 1"/>
            </a:gdLst>
            <a:ahLst/>
            <a:cxnLst>
              <a:cxn ang="3cd4">
                <a:pos x="hc" y="t"/>
              </a:cxn>
              <a:cxn ang="0">
                <a:pos x="r" y="vc"/>
              </a:cxn>
              <a:cxn ang="cd4">
                <a:pos x="hc" y="b"/>
              </a:cxn>
              <a:cxn ang="cd2">
                <a:pos x="l" y="vc"/>
              </a:cxn>
              <a:cxn ang="f60">
                <a:pos x="f113" y="f114"/>
              </a:cxn>
              <a:cxn ang="f60">
                <a:pos x="f115" y="f116"/>
              </a:cxn>
              <a:cxn ang="f60">
                <a:pos x="f117" y="f118"/>
              </a:cxn>
              <a:cxn ang="f60">
                <a:pos x="f119" y="f120"/>
              </a:cxn>
              <a:cxn ang="f60">
                <a:pos x="f121" y="f122"/>
              </a:cxn>
              <a:cxn ang="f60">
                <a:pos x="f123" y="f124"/>
              </a:cxn>
              <a:cxn ang="f60">
                <a:pos x="f125" y="f126"/>
              </a:cxn>
              <a:cxn ang="f60">
                <a:pos x="f127" y="f128"/>
              </a:cxn>
              <a:cxn ang="f60">
                <a:pos x="f129" y="f130"/>
              </a:cxn>
              <a:cxn ang="f60">
                <a:pos x="f131" y="f132"/>
              </a:cxn>
              <a:cxn ang="f60">
                <a:pos x="f133" y="f134"/>
              </a:cxn>
              <a:cxn ang="f60">
                <a:pos x="f113" y="f114"/>
              </a:cxn>
            </a:cxnLst>
            <a:rect l="f109" t="f112" r="f110" b="f111"/>
            <a:pathLst>
              <a:path w="1569493" h="1897039">
                <a:moveTo>
                  <a:pt x="f8" y="f5"/>
                </a:moveTo>
                <a:lnTo>
                  <a:pt x="f9" y="f10"/>
                </a:lnTo>
                <a:lnTo>
                  <a:pt x="f6" y="f11"/>
                </a:lnTo>
                <a:lnTo>
                  <a:pt x="f12" y="f13"/>
                </a:lnTo>
                <a:lnTo>
                  <a:pt x="f14" y="f15"/>
                </a:lnTo>
                <a:lnTo>
                  <a:pt x="f16" y="f7"/>
                </a:lnTo>
                <a:lnTo>
                  <a:pt x="f17" y="f18"/>
                </a:lnTo>
                <a:lnTo>
                  <a:pt x="f5" y="f19"/>
                </a:lnTo>
                <a:lnTo>
                  <a:pt x="f20" y="f21"/>
                </a:lnTo>
                <a:lnTo>
                  <a:pt x="f22" y="f23"/>
                </a:lnTo>
                <a:lnTo>
                  <a:pt x="f24" y="f25"/>
                </a:lnTo>
                <a:lnTo>
                  <a:pt x="f8" y="f5"/>
                </a:lnTo>
                <a:close/>
              </a:path>
            </a:pathLst>
          </a:custGeom>
          <a:solidFill>
            <a:srgbClr val="008000">
              <a:alpha val="50196"/>
            </a:srgbClr>
          </a:solid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13" name="Frihåndsform 16"/>
          <p:cNvSpPr/>
          <p:nvPr/>
        </p:nvSpPr>
        <p:spPr>
          <a:xfrm>
            <a:off x="8616279" y="2933998"/>
            <a:ext cx="559557" cy="1501252"/>
          </a:xfrm>
          <a:custGeom>
            <a:avLst/>
            <a:gdLst>
              <a:gd name="f0" fmla="val 10800000"/>
              <a:gd name="f1" fmla="val 5400000"/>
              <a:gd name="f2" fmla="val 180"/>
              <a:gd name="f3" fmla="val w"/>
              <a:gd name="f4" fmla="val h"/>
              <a:gd name="f5" fmla="val 0"/>
              <a:gd name="f6" fmla="val 559558"/>
              <a:gd name="f7" fmla="val 1501254"/>
              <a:gd name="f8" fmla="val 13648"/>
              <a:gd name="f9" fmla="val 163773"/>
              <a:gd name="f10" fmla="val 313899"/>
              <a:gd name="f11" fmla="val 491320"/>
              <a:gd name="f12" fmla="val 300251"/>
              <a:gd name="f13" fmla="val 968991"/>
              <a:gd name="f14" fmla="val 259308"/>
              <a:gd name="f15" fmla="val 1419367"/>
              <a:gd name="f16" fmla="val 1446663"/>
              <a:gd name="f17" fmla="val 791570"/>
              <a:gd name="f18" fmla="val 409433"/>
              <a:gd name="f19" fmla="val 395785"/>
              <a:gd name="f20" fmla="val 81887"/>
              <a:gd name="f21" fmla="+- 0 0 -90"/>
              <a:gd name="f22" fmla="*/ f3 1 559558"/>
              <a:gd name="f23" fmla="*/ f4 1 1501254"/>
              <a:gd name="f24" fmla="val f5"/>
              <a:gd name="f25" fmla="val f6"/>
              <a:gd name="f26" fmla="val f7"/>
              <a:gd name="f27" fmla="*/ f21 f0 1"/>
              <a:gd name="f28" fmla="+- f26 0 f24"/>
              <a:gd name="f29" fmla="+- f25 0 f24"/>
              <a:gd name="f30" fmla="*/ f27 1 f2"/>
              <a:gd name="f31" fmla="*/ f29 1 559558"/>
              <a:gd name="f32" fmla="*/ f28 1 1501254"/>
              <a:gd name="f33" fmla="*/ 13648 f29 1"/>
              <a:gd name="f34" fmla="*/ 163773 f28 1"/>
              <a:gd name="f35" fmla="*/ 313899 f29 1"/>
              <a:gd name="f36" fmla="*/ 491320 f28 1"/>
              <a:gd name="f37" fmla="*/ 300251 f29 1"/>
              <a:gd name="f38" fmla="*/ 968991 f28 1"/>
              <a:gd name="f39" fmla="*/ 259308 f29 1"/>
              <a:gd name="f40" fmla="*/ 1419367 f28 1"/>
              <a:gd name="f41" fmla="*/ 1501254 f28 1"/>
              <a:gd name="f42" fmla="*/ 491320 f29 1"/>
              <a:gd name="f43" fmla="*/ 1446663 f28 1"/>
              <a:gd name="f44" fmla="*/ 559558 f29 1"/>
              <a:gd name="f45" fmla="*/ 791570 f28 1"/>
              <a:gd name="f46" fmla="*/ 409433 f29 1"/>
              <a:gd name="f47" fmla="*/ 300251 f28 1"/>
              <a:gd name="f48" fmla="*/ 395785 f29 1"/>
              <a:gd name="f49" fmla="*/ 81887 f28 1"/>
              <a:gd name="f50" fmla="*/ 0 f29 1"/>
              <a:gd name="f51" fmla="*/ 0 f28 1"/>
              <a:gd name="f52" fmla="+- f30 0 f1"/>
              <a:gd name="f53" fmla="*/ f33 1 559558"/>
              <a:gd name="f54" fmla="*/ f34 1 1501254"/>
              <a:gd name="f55" fmla="*/ f35 1 559558"/>
              <a:gd name="f56" fmla="*/ f36 1 1501254"/>
              <a:gd name="f57" fmla="*/ f37 1 559558"/>
              <a:gd name="f58" fmla="*/ f38 1 1501254"/>
              <a:gd name="f59" fmla="*/ f39 1 559558"/>
              <a:gd name="f60" fmla="*/ f40 1 1501254"/>
              <a:gd name="f61" fmla="*/ f41 1 1501254"/>
              <a:gd name="f62" fmla="*/ f42 1 559558"/>
              <a:gd name="f63" fmla="*/ f43 1 1501254"/>
              <a:gd name="f64" fmla="*/ f44 1 559558"/>
              <a:gd name="f65" fmla="*/ f45 1 1501254"/>
              <a:gd name="f66" fmla="*/ f46 1 559558"/>
              <a:gd name="f67" fmla="*/ f47 1 1501254"/>
              <a:gd name="f68" fmla="*/ f48 1 559558"/>
              <a:gd name="f69" fmla="*/ f49 1 1501254"/>
              <a:gd name="f70" fmla="*/ f50 1 559558"/>
              <a:gd name="f71" fmla="*/ f51 1 1501254"/>
              <a:gd name="f72" fmla="*/ f24 1 f31"/>
              <a:gd name="f73" fmla="*/ f25 1 f31"/>
              <a:gd name="f74" fmla="*/ f24 1 f32"/>
              <a:gd name="f75" fmla="*/ f26 1 f32"/>
              <a:gd name="f76" fmla="*/ f53 1 f31"/>
              <a:gd name="f77" fmla="*/ f54 1 f32"/>
              <a:gd name="f78" fmla="*/ f55 1 f31"/>
              <a:gd name="f79" fmla="*/ f56 1 f32"/>
              <a:gd name="f80" fmla="*/ f57 1 f31"/>
              <a:gd name="f81" fmla="*/ f58 1 f32"/>
              <a:gd name="f82" fmla="*/ f59 1 f31"/>
              <a:gd name="f83" fmla="*/ f60 1 f32"/>
              <a:gd name="f84" fmla="*/ f61 1 f32"/>
              <a:gd name="f85" fmla="*/ f62 1 f31"/>
              <a:gd name="f86" fmla="*/ f63 1 f32"/>
              <a:gd name="f87" fmla="*/ f64 1 f31"/>
              <a:gd name="f88" fmla="*/ f65 1 f32"/>
              <a:gd name="f89" fmla="*/ f66 1 f31"/>
              <a:gd name="f90" fmla="*/ f67 1 f32"/>
              <a:gd name="f91" fmla="*/ f68 1 f31"/>
              <a:gd name="f92" fmla="*/ f69 1 f32"/>
              <a:gd name="f93" fmla="*/ f70 1 f31"/>
              <a:gd name="f94" fmla="*/ f71 1 f32"/>
              <a:gd name="f95" fmla="*/ f72 f22 1"/>
              <a:gd name="f96" fmla="*/ f73 f22 1"/>
              <a:gd name="f97" fmla="*/ f75 f23 1"/>
              <a:gd name="f98" fmla="*/ f74 f23 1"/>
              <a:gd name="f99" fmla="*/ f76 f22 1"/>
              <a:gd name="f100" fmla="*/ f77 f23 1"/>
              <a:gd name="f101" fmla="*/ f78 f22 1"/>
              <a:gd name="f102" fmla="*/ f79 f23 1"/>
              <a:gd name="f103" fmla="*/ f80 f22 1"/>
              <a:gd name="f104" fmla="*/ f81 f23 1"/>
              <a:gd name="f105" fmla="*/ f82 f22 1"/>
              <a:gd name="f106" fmla="*/ f83 f23 1"/>
              <a:gd name="f107" fmla="*/ f84 f23 1"/>
              <a:gd name="f108" fmla="*/ f85 f22 1"/>
              <a:gd name="f109" fmla="*/ f86 f23 1"/>
              <a:gd name="f110" fmla="*/ f87 f22 1"/>
              <a:gd name="f111" fmla="*/ f88 f23 1"/>
              <a:gd name="f112" fmla="*/ f89 f22 1"/>
              <a:gd name="f113" fmla="*/ f90 f23 1"/>
              <a:gd name="f114" fmla="*/ f91 f22 1"/>
              <a:gd name="f115" fmla="*/ f92 f23 1"/>
              <a:gd name="f116" fmla="*/ f93 f22 1"/>
              <a:gd name="f117" fmla="*/ f94 f23 1"/>
            </a:gdLst>
            <a:ahLst/>
            <a:cxnLst>
              <a:cxn ang="3cd4">
                <a:pos x="hc" y="t"/>
              </a:cxn>
              <a:cxn ang="0">
                <a:pos x="r" y="vc"/>
              </a:cxn>
              <a:cxn ang="cd4">
                <a:pos x="hc" y="b"/>
              </a:cxn>
              <a:cxn ang="cd2">
                <a:pos x="l" y="vc"/>
              </a:cxn>
              <a:cxn ang="f52">
                <a:pos x="f99" y="f100"/>
              </a:cxn>
              <a:cxn ang="f52">
                <a:pos x="f101" y="f102"/>
              </a:cxn>
              <a:cxn ang="f52">
                <a:pos x="f103" y="f104"/>
              </a:cxn>
              <a:cxn ang="f52">
                <a:pos x="f105" y="f106"/>
              </a:cxn>
              <a:cxn ang="f52">
                <a:pos x="f105" y="f107"/>
              </a:cxn>
              <a:cxn ang="f52">
                <a:pos x="f108" y="f109"/>
              </a:cxn>
              <a:cxn ang="f52">
                <a:pos x="f110" y="f111"/>
              </a:cxn>
              <a:cxn ang="f52">
                <a:pos x="f112" y="f113"/>
              </a:cxn>
              <a:cxn ang="f52">
                <a:pos x="f114" y="f115"/>
              </a:cxn>
              <a:cxn ang="f52">
                <a:pos x="f116" y="f117"/>
              </a:cxn>
              <a:cxn ang="f52">
                <a:pos x="f99" y="f100"/>
              </a:cxn>
            </a:cxnLst>
            <a:rect l="f95" t="f98" r="f96" b="f97"/>
            <a:pathLst>
              <a:path w="559558" h="1501254">
                <a:moveTo>
                  <a:pt x="f8" y="f9"/>
                </a:moveTo>
                <a:lnTo>
                  <a:pt x="f10" y="f11"/>
                </a:lnTo>
                <a:lnTo>
                  <a:pt x="f12" y="f13"/>
                </a:lnTo>
                <a:lnTo>
                  <a:pt x="f14" y="f15"/>
                </a:lnTo>
                <a:lnTo>
                  <a:pt x="f14" y="f7"/>
                </a:lnTo>
                <a:lnTo>
                  <a:pt x="f11" y="f16"/>
                </a:lnTo>
                <a:lnTo>
                  <a:pt x="f6" y="f17"/>
                </a:lnTo>
                <a:lnTo>
                  <a:pt x="f18" y="f12"/>
                </a:lnTo>
                <a:lnTo>
                  <a:pt x="f19" y="f20"/>
                </a:lnTo>
                <a:lnTo>
                  <a:pt x="f5" y="f5"/>
                </a:lnTo>
                <a:lnTo>
                  <a:pt x="f8" y="f9"/>
                </a:lnTo>
                <a:close/>
              </a:path>
            </a:pathLst>
          </a:custGeom>
          <a:solidFill>
            <a:srgbClr val="FF3300">
              <a:alpha val="50196"/>
            </a:srgbClr>
          </a:solid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14" name="Frihåndsform 17"/>
          <p:cNvSpPr/>
          <p:nvPr/>
        </p:nvSpPr>
        <p:spPr>
          <a:xfrm>
            <a:off x="7679138" y="2825084"/>
            <a:ext cx="832515" cy="805220"/>
          </a:xfrm>
          <a:custGeom>
            <a:avLst/>
            <a:gdLst>
              <a:gd name="f0" fmla="val 10800000"/>
              <a:gd name="f1" fmla="val 5400000"/>
              <a:gd name="f2" fmla="val 180"/>
              <a:gd name="f3" fmla="val w"/>
              <a:gd name="f4" fmla="val h"/>
              <a:gd name="f5" fmla="val 0"/>
              <a:gd name="f6" fmla="val 832514"/>
              <a:gd name="f7" fmla="val 805217"/>
              <a:gd name="f8" fmla="val 532263"/>
              <a:gd name="f9" fmla="val 300251"/>
              <a:gd name="f10" fmla="val 436728"/>
              <a:gd name="f11" fmla="val 163773"/>
              <a:gd name="f12" fmla="val 641444"/>
              <a:gd name="f13" fmla="val 791570"/>
              <a:gd name="f14" fmla="val 627797"/>
              <a:gd name="f15" fmla="val 395785"/>
              <a:gd name="f16" fmla="val 95534"/>
              <a:gd name="f17" fmla="val 668741"/>
              <a:gd name="f18" fmla="+- 0 0 -90"/>
              <a:gd name="f19" fmla="*/ f3 1 832514"/>
              <a:gd name="f20" fmla="*/ f4 1 805217"/>
              <a:gd name="f21" fmla="val f5"/>
              <a:gd name="f22" fmla="val f6"/>
              <a:gd name="f23" fmla="val f7"/>
              <a:gd name="f24" fmla="*/ f18 f0 1"/>
              <a:gd name="f25" fmla="+- f23 0 f21"/>
              <a:gd name="f26" fmla="+- f22 0 f21"/>
              <a:gd name="f27" fmla="*/ f24 1 f2"/>
              <a:gd name="f28" fmla="*/ f26 1 832514"/>
              <a:gd name="f29" fmla="*/ f25 1 805217"/>
              <a:gd name="f30" fmla="*/ 532263 f26 1"/>
              <a:gd name="f31" fmla="*/ 0 f25 1"/>
              <a:gd name="f32" fmla="*/ 300251 f26 1"/>
              <a:gd name="f33" fmla="*/ 436728 f25 1"/>
              <a:gd name="f34" fmla="*/ 163773 f26 1"/>
              <a:gd name="f35" fmla="*/ 641444 f25 1"/>
              <a:gd name="f36" fmla="*/ 0 f26 1"/>
              <a:gd name="f37" fmla="*/ 791570 f25 1"/>
              <a:gd name="f38" fmla="*/ 805217 f25 1"/>
              <a:gd name="f39" fmla="*/ 627797 f26 1"/>
              <a:gd name="f40" fmla="*/ 395785 f25 1"/>
              <a:gd name="f41" fmla="*/ 832514 f26 1"/>
              <a:gd name="f42" fmla="*/ 95534 f25 1"/>
              <a:gd name="f43" fmla="*/ 668741 f26 1"/>
              <a:gd name="f44" fmla="+- f27 0 f1"/>
              <a:gd name="f45" fmla="*/ f30 1 832514"/>
              <a:gd name="f46" fmla="*/ f31 1 805217"/>
              <a:gd name="f47" fmla="*/ f32 1 832514"/>
              <a:gd name="f48" fmla="*/ f33 1 805217"/>
              <a:gd name="f49" fmla="*/ f34 1 832514"/>
              <a:gd name="f50" fmla="*/ f35 1 805217"/>
              <a:gd name="f51" fmla="*/ f36 1 832514"/>
              <a:gd name="f52" fmla="*/ f37 1 805217"/>
              <a:gd name="f53" fmla="*/ f38 1 805217"/>
              <a:gd name="f54" fmla="*/ f39 1 832514"/>
              <a:gd name="f55" fmla="*/ f40 1 805217"/>
              <a:gd name="f56" fmla="*/ f41 1 832514"/>
              <a:gd name="f57" fmla="*/ f42 1 805217"/>
              <a:gd name="f58" fmla="*/ f43 1 832514"/>
              <a:gd name="f59" fmla="*/ f21 1 f28"/>
              <a:gd name="f60" fmla="*/ f22 1 f28"/>
              <a:gd name="f61" fmla="*/ f21 1 f29"/>
              <a:gd name="f62" fmla="*/ f23 1 f29"/>
              <a:gd name="f63" fmla="*/ f45 1 f28"/>
              <a:gd name="f64" fmla="*/ f46 1 f29"/>
              <a:gd name="f65" fmla="*/ f47 1 f28"/>
              <a:gd name="f66" fmla="*/ f48 1 f29"/>
              <a:gd name="f67" fmla="*/ f49 1 f28"/>
              <a:gd name="f68" fmla="*/ f50 1 f29"/>
              <a:gd name="f69" fmla="*/ f51 1 f28"/>
              <a:gd name="f70" fmla="*/ f52 1 f29"/>
              <a:gd name="f71" fmla="*/ f53 1 f29"/>
              <a:gd name="f72" fmla="*/ f54 1 f28"/>
              <a:gd name="f73" fmla="*/ f55 1 f29"/>
              <a:gd name="f74" fmla="*/ f56 1 f28"/>
              <a:gd name="f75" fmla="*/ f57 1 f29"/>
              <a:gd name="f76" fmla="*/ f58 1 f28"/>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20 1"/>
              <a:gd name="f90" fmla="*/ f72 f19 1"/>
              <a:gd name="f91" fmla="*/ f73 f20 1"/>
              <a:gd name="f92" fmla="*/ f74 f19 1"/>
              <a:gd name="f93" fmla="*/ f75 f20 1"/>
              <a:gd name="f94" fmla="*/ f76 f19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5" y="f89"/>
              </a:cxn>
              <a:cxn ang="f44">
                <a:pos x="f90" y="f91"/>
              </a:cxn>
              <a:cxn ang="f44">
                <a:pos x="f92" y="f93"/>
              </a:cxn>
              <a:cxn ang="f44">
                <a:pos x="f94" y="f82"/>
              </a:cxn>
              <a:cxn ang="f44">
                <a:pos x="f81" y="f82"/>
              </a:cxn>
            </a:cxnLst>
            <a:rect l="f77" t="f80" r="f78" b="f79"/>
            <a:pathLst>
              <a:path w="832514" h="805217">
                <a:moveTo>
                  <a:pt x="f8" y="f5"/>
                </a:moveTo>
                <a:lnTo>
                  <a:pt x="f9" y="f10"/>
                </a:lnTo>
                <a:lnTo>
                  <a:pt x="f11" y="f12"/>
                </a:lnTo>
                <a:lnTo>
                  <a:pt x="f5" y="f13"/>
                </a:lnTo>
                <a:lnTo>
                  <a:pt x="f11" y="f7"/>
                </a:lnTo>
                <a:lnTo>
                  <a:pt x="f14" y="f15"/>
                </a:lnTo>
                <a:lnTo>
                  <a:pt x="f6" y="f16"/>
                </a:lnTo>
                <a:lnTo>
                  <a:pt x="f17" y="f5"/>
                </a:lnTo>
                <a:lnTo>
                  <a:pt x="f8" y="f5"/>
                </a:lnTo>
                <a:close/>
              </a:path>
            </a:pathLst>
          </a:custGeom>
          <a:solidFill>
            <a:srgbClr val="FF3300">
              <a:alpha val="50196"/>
            </a:srgbClr>
          </a:solid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15" name="Frihåndsform 18"/>
          <p:cNvSpPr/>
          <p:nvPr/>
        </p:nvSpPr>
        <p:spPr>
          <a:xfrm>
            <a:off x="6382601" y="4367285"/>
            <a:ext cx="614147" cy="777925"/>
          </a:xfrm>
          <a:custGeom>
            <a:avLst/>
            <a:gdLst>
              <a:gd name="f0" fmla="val 10800000"/>
              <a:gd name="f1" fmla="val 5400000"/>
              <a:gd name="f2" fmla="val 180"/>
              <a:gd name="f3" fmla="val w"/>
              <a:gd name="f4" fmla="val h"/>
              <a:gd name="f5" fmla="val 0"/>
              <a:gd name="f6" fmla="val 614149"/>
              <a:gd name="f7" fmla="val 777922"/>
              <a:gd name="f8" fmla="val 40943"/>
              <a:gd name="f9" fmla="val 245660"/>
              <a:gd name="f10" fmla="val 668740"/>
              <a:gd name="f11" fmla="val 204716"/>
              <a:gd name="f12" fmla="+- 0 0 -90"/>
              <a:gd name="f13" fmla="*/ f3 1 614149"/>
              <a:gd name="f14" fmla="*/ f4 1 777922"/>
              <a:gd name="f15" fmla="val f5"/>
              <a:gd name="f16" fmla="val f6"/>
              <a:gd name="f17" fmla="val f7"/>
              <a:gd name="f18" fmla="*/ f12 f0 1"/>
              <a:gd name="f19" fmla="+- f17 0 f15"/>
              <a:gd name="f20" fmla="+- f16 0 f15"/>
              <a:gd name="f21" fmla="*/ f18 1 f2"/>
              <a:gd name="f22" fmla="*/ f20 1 614149"/>
              <a:gd name="f23" fmla="*/ f19 1 777922"/>
              <a:gd name="f24" fmla="*/ 0 f20 1"/>
              <a:gd name="f25" fmla="*/ 40943 f19 1"/>
              <a:gd name="f26" fmla="*/ 245660 f20 1"/>
              <a:gd name="f27" fmla="*/ 0 f19 1"/>
              <a:gd name="f28" fmla="*/ 614149 f20 1"/>
              <a:gd name="f29" fmla="*/ 668740 f19 1"/>
              <a:gd name="f30" fmla="*/ 204716 f20 1"/>
              <a:gd name="f31" fmla="*/ 777922 f19 1"/>
              <a:gd name="f32" fmla="+- f21 0 f1"/>
              <a:gd name="f33" fmla="*/ f24 1 614149"/>
              <a:gd name="f34" fmla="*/ f25 1 777922"/>
              <a:gd name="f35" fmla="*/ f26 1 614149"/>
              <a:gd name="f36" fmla="*/ f27 1 777922"/>
              <a:gd name="f37" fmla="*/ f28 1 614149"/>
              <a:gd name="f38" fmla="*/ f29 1 777922"/>
              <a:gd name="f39" fmla="*/ f30 1 614149"/>
              <a:gd name="f40" fmla="*/ f31 1 777922"/>
              <a:gd name="f41" fmla="*/ f15 1 f22"/>
              <a:gd name="f42" fmla="*/ f16 1 f22"/>
              <a:gd name="f43" fmla="*/ f15 1 f23"/>
              <a:gd name="f44" fmla="*/ f17 1 f23"/>
              <a:gd name="f45" fmla="*/ f33 1 f22"/>
              <a:gd name="f46" fmla="*/ f34 1 f23"/>
              <a:gd name="f47" fmla="*/ f35 1 f22"/>
              <a:gd name="f48" fmla="*/ f36 1 f23"/>
              <a:gd name="f49" fmla="*/ f37 1 f22"/>
              <a:gd name="f50" fmla="*/ f38 1 f23"/>
              <a:gd name="f51" fmla="*/ f39 1 f22"/>
              <a:gd name="f52" fmla="*/ f40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3 1"/>
              <a:gd name="f64" fmla="*/ f52 f14 1"/>
            </a:gdLst>
            <a:ahLst/>
            <a:cxnLst>
              <a:cxn ang="3cd4">
                <a:pos x="hc" y="t"/>
              </a:cxn>
              <a:cxn ang="0">
                <a:pos x="r" y="vc"/>
              </a:cxn>
              <a:cxn ang="cd4">
                <a:pos x="hc" y="b"/>
              </a:cxn>
              <a:cxn ang="cd2">
                <a:pos x="l" y="vc"/>
              </a:cxn>
              <a:cxn ang="f32">
                <a:pos x="f57" y="f58"/>
              </a:cxn>
              <a:cxn ang="f32">
                <a:pos x="f59" y="f60"/>
              </a:cxn>
              <a:cxn ang="f32">
                <a:pos x="f61" y="f62"/>
              </a:cxn>
              <a:cxn ang="f32">
                <a:pos x="f63" y="f64"/>
              </a:cxn>
              <a:cxn ang="f32">
                <a:pos x="f57" y="f58"/>
              </a:cxn>
            </a:cxnLst>
            <a:rect l="f53" t="f56" r="f54" b="f55"/>
            <a:pathLst>
              <a:path w="614149" h="777922">
                <a:moveTo>
                  <a:pt x="f5" y="f8"/>
                </a:moveTo>
                <a:lnTo>
                  <a:pt x="f9" y="f5"/>
                </a:lnTo>
                <a:lnTo>
                  <a:pt x="f6" y="f10"/>
                </a:lnTo>
                <a:lnTo>
                  <a:pt x="f11" y="f7"/>
                </a:lnTo>
                <a:lnTo>
                  <a:pt x="f5" y="f8"/>
                </a:lnTo>
                <a:close/>
              </a:path>
            </a:pathLst>
          </a:custGeom>
          <a:solidFill>
            <a:srgbClr val="FF3300">
              <a:alpha val="50196"/>
            </a:srgbClr>
          </a:solid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16" name="TekstSylinder 19"/>
          <p:cNvSpPr txBox="1"/>
          <p:nvPr/>
        </p:nvSpPr>
        <p:spPr>
          <a:xfrm>
            <a:off x="2207569" y="1907538"/>
            <a:ext cx="2890535" cy="36933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a:solidFill>
                  <a:srgbClr val="000000"/>
                </a:solidFill>
                <a:latin typeface="Arial"/>
              </a:rPr>
              <a:t>LITE kunnskap og erfaring</a:t>
            </a:r>
          </a:p>
        </p:txBody>
      </p:sp>
      <p:sp>
        <p:nvSpPr>
          <p:cNvPr id="17" name="TekstSylinder 20"/>
          <p:cNvSpPr txBox="1"/>
          <p:nvPr/>
        </p:nvSpPr>
        <p:spPr>
          <a:xfrm>
            <a:off x="7003350" y="1916829"/>
            <a:ext cx="2903359" cy="36933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a:solidFill>
                  <a:srgbClr val="000000"/>
                </a:solidFill>
                <a:latin typeface="Arial"/>
              </a:rPr>
              <a:t>MYE kunnskap og erfaring</a:t>
            </a:r>
          </a:p>
        </p:txBody>
      </p:sp>
    </p:spTree>
    <p:extLst>
      <p:ext uri="{BB962C8B-B14F-4D97-AF65-F5344CB8AC3E}">
        <p14:creationId xmlns:p14="http://schemas.microsoft.com/office/powerpoint/2010/main" val="9158771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e 12"/>
          <p:cNvGrpSpPr/>
          <p:nvPr/>
        </p:nvGrpSpPr>
        <p:grpSpPr>
          <a:xfrm>
            <a:off x="2495595" y="1917031"/>
            <a:ext cx="7200808" cy="1800005"/>
            <a:chOff x="971595" y="1917030"/>
            <a:chExt cx="7200808" cy="1800005"/>
          </a:xfrm>
        </p:grpSpPr>
        <p:sp>
          <p:nvSpPr>
            <p:cNvPr id="3" name="Avrundet rektangel 3"/>
            <p:cNvSpPr/>
            <p:nvPr/>
          </p:nvSpPr>
          <p:spPr>
            <a:xfrm>
              <a:off x="971595" y="1917231"/>
              <a:ext cx="2160242" cy="179980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2D050"/>
            </a:solidFill>
            <a:ln w="25402" cap="flat">
              <a:solidFill>
                <a:srgbClr val="BCBCBC"/>
              </a:solidFill>
              <a:prstDash val="solid"/>
            </a:ln>
          </p:spPr>
          <p:txBody>
            <a:bodyPr vert="horz" wrap="square" lIns="91440" tIns="45720" rIns="91440" bIns="45720" anchor="ctr" anchorCtr="0" compatLnSpc="1">
              <a:noAutofit/>
            </a:bodyPr>
            <a:lstStyle/>
            <a:p>
              <a:pPr>
                <a:defRPr sz="1800" b="0" i="0" u="none" strike="noStrike" kern="0" cap="none" spc="0" baseline="0">
                  <a:solidFill>
                    <a:srgbClr val="000000"/>
                  </a:solidFill>
                  <a:uFillTx/>
                </a:defRPr>
              </a:pPr>
              <a:r>
                <a:rPr lang="nb-NO">
                  <a:solidFill>
                    <a:srgbClr val="FFFFFF"/>
                  </a:solidFill>
                  <a:latin typeface="Arial"/>
                </a:rPr>
                <a:t>Stabil	</a:t>
              </a:r>
            </a:p>
          </p:txBody>
        </p:sp>
        <p:sp>
          <p:nvSpPr>
            <p:cNvPr id="4" name="Avrundet rektangel 4"/>
            <p:cNvSpPr/>
            <p:nvPr/>
          </p:nvSpPr>
          <p:spPr>
            <a:xfrm>
              <a:off x="6012161" y="1917030"/>
              <a:ext cx="2160242" cy="179980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0000"/>
            </a:solidFill>
            <a:ln w="25402" cap="flat">
              <a:solidFill>
                <a:srgbClr val="23236F"/>
              </a:solidFill>
              <a:prstDash val="solid"/>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r>
                <a:rPr lang="nb-NO">
                  <a:solidFill>
                    <a:srgbClr val="FFFFFF"/>
                  </a:solidFill>
                  <a:latin typeface="Arial"/>
                </a:rPr>
                <a:t>Ustabil</a:t>
              </a:r>
            </a:p>
          </p:txBody>
        </p:sp>
        <p:sp>
          <p:nvSpPr>
            <p:cNvPr id="5" name="Avrundet rektangel 5"/>
            <p:cNvSpPr/>
            <p:nvPr/>
          </p:nvSpPr>
          <p:spPr>
            <a:xfrm>
              <a:off x="1763685" y="1917030"/>
              <a:ext cx="5472610" cy="179980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BFBFBF"/>
            </a:solidFill>
            <a:ln w="25402" cap="flat">
              <a:solidFill>
                <a:srgbClr val="7F7F7F"/>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a:solidFill>
                    <a:srgbClr val="FFFFFF"/>
                  </a:solidFill>
                  <a:latin typeface="Arial"/>
                </a:rPr>
                <a:t>Uvisst / usikker</a:t>
              </a:r>
            </a:p>
          </p:txBody>
        </p:sp>
      </p:grpSp>
      <p:grpSp>
        <p:nvGrpSpPr>
          <p:cNvPr id="6" name="Gruppe 13"/>
          <p:cNvGrpSpPr/>
          <p:nvPr/>
        </p:nvGrpSpPr>
        <p:grpSpPr>
          <a:xfrm>
            <a:off x="2459796" y="4437308"/>
            <a:ext cx="7272406" cy="1799996"/>
            <a:chOff x="935796" y="4437308"/>
            <a:chExt cx="7272406" cy="1799996"/>
          </a:xfrm>
        </p:grpSpPr>
        <p:sp>
          <p:nvSpPr>
            <p:cNvPr id="7" name="Avrundet rektangel 6"/>
            <p:cNvSpPr/>
            <p:nvPr/>
          </p:nvSpPr>
          <p:spPr>
            <a:xfrm>
              <a:off x="935796" y="4437308"/>
              <a:ext cx="3600001" cy="179999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2D050"/>
            </a:solidFill>
            <a:ln w="25402" cap="flat">
              <a:solidFill>
                <a:srgbClr val="BCBCBC"/>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a:solidFill>
                    <a:srgbClr val="FFFFFF"/>
                  </a:solidFill>
                  <a:latin typeface="Arial"/>
                </a:rPr>
                <a:t>Stabil</a:t>
              </a:r>
            </a:p>
          </p:txBody>
        </p:sp>
        <p:sp>
          <p:nvSpPr>
            <p:cNvPr id="8" name="Avrundet rektangel 7"/>
            <p:cNvSpPr/>
            <p:nvPr/>
          </p:nvSpPr>
          <p:spPr>
            <a:xfrm>
              <a:off x="4608201" y="4437308"/>
              <a:ext cx="3600001" cy="179999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0000"/>
            </a:solidFill>
            <a:ln w="25402" cap="flat">
              <a:solidFill>
                <a:srgbClr val="23236F"/>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a:solidFill>
                    <a:srgbClr val="FFFFFF"/>
                  </a:solidFill>
                  <a:latin typeface="Arial"/>
                </a:rPr>
                <a:t>Ustabil</a:t>
              </a:r>
            </a:p>
          </p:txBody>
        </p:sp>
        <p:sp>
          <p:nvSpPr>
            <p:cNvPr id="9" name="Avrundet rektangel 8"/>
            <p:cNvSpPr/>
            <p:nvPr/>
          </p:nvSpPr>
          <p:spPr>
            <a:xfrm>
              <a:off x="3888284" y="4437308"/>
              <a:ext cx="1439997" cy="179999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BFBFBF"/>
            </a:solidFill>
            <a:ln w="25402" cap="flat">
              <a:solidFill>
                <a:srgbClr val="7F7F7F"/>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nb-NO">
                  <a:solidFill>
                    <a:srgbClr val="FFFFFF"/>
                  </a:solidFill>
                  <a:latin typeface="Arial"/>
                </a:rPr>
                <a:t>Uvisst / usikker</a:t>
              </a:r>
            </a:p>
          </p:txBody>
        </p:sp>
      </p:grpSp>
      <p:sp>
        <p:nvSpPr>
          <p:cNvPr id="10" name="TekstSylinder 10"/>
          <p:cNvSpPr txBox="1"/>
          <p:nvPr/>
        </p:nvSpPr>
        <p:spPr>
          <a:xfrm>
            <a:off x="4806322" y="1556994"/>
            <a:ext cx="2890535" cy="36933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a:solidFill>
                  <a:srgbClr val="000000"/>
                </a:solidFill>
                <a:latin typeface="Arial"/>
              </a:rPr>
              <a:t>LITE kunnskap og erfaring</a:t>
            </a:r>
          </a:p>
        </p:txBody>
      </p:sp>
      <p:sp>
        <p:nvSpPr>
          <p:cNvPr id="11" name="TekstSylinder 11"/>
          <p:cNvSpPr txBox="1"/>
          <p:nvPr/>
        </p:nvSpPr>
        <p:spPr>
          <a:xfrm>
            <a:off x="4785482" y="4077273"/>
            <a:ext cx="2903359" cy="36933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nb-NO">
                <a:solidFill>
                  <a:srgbClr val="000000"/>
                </a:solidFill>
                <a:latin typeface="Arial"/>
              </a:rPr>
              <a:t>MYE kunnskap og erfaring</a:t>
            </a:r>
          </a:p>
        </p:txBody>
      </p:sp>
      <p:sp>
        <p:nvSpPr>
          <p:cNvPr id="12" name="Tittel 14"/>
          <p:cNvSpPr txBox="1">
            <a:spLocks noGrp="1"/>
          </p:cNvSpPr>
          <p:nvPr>
            <p:ph type="title"/>
          </p:nvPr>
        </p:nvSpPr>
        <p:spPr/>
        <p:txBody>
          <a:bodyPr/>
          <a:lstStyle/>
          <a:p>
            <a:pPr lvl="0"/>
            <a:r>
              <a:rPr lang="nb-NO"/>
              <a:t>Hvordan du bruker faregraden avhenger av din kunnskap og erfaring</a:t>
            </a:r>
          </a:p>
        </p:txBody>
      </p:sp>
    </p:spTree>
    <p:extLst>
      <p:ext uri="{BB962C8B-B14F-4D97-AF65-F5344CB8AC3E}">
        <p14:creationId xmlns:p14="http://schemas.microsoft.com/office/powerpoint/2010/main" val="11482588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http://varsom.no/Global/Snoskred/til_nedlasting/Faregradskala%20281113%20med.jpg"/>
          <p:cNvPicPr>
            <a:picLocks noChangeAspect="1"/>
          </p:cNvPicPr>
          <p:nvPr/>
        </p:nvPicPr>
        <p:blipFill>
          <a:blip r:embed="rId3"/>
          <a:srcRect/>
          <a:stretch>
            <a:fillRect/>
          </a:stretch>
        </p:blipFill>
        <p:spPr>
          <a:xfrm>
            <a:off x="1787083" y="740664"/>
            <a:ext cx="8880917" cy="5990060"/>
          </a:xfrm>
          <a:prstGeom prst="rect">
            <a:avLst/>
          </a:prstGeom>
          <a:noFill/>
          <a:ln cap="flat">
            <a:noFill/>
          </a:ln>
        </p:spPr>
      </p:pic>
      <p:sp>
        <p:nvSpPr>
          <p:cNvPr id="3" name="Tittel 1"/>
          <p:cNvSpPr txBox="1">
            <a:spLocks noGrp="1"/>
          </p:cNvSpPr>
          <p:nvPr>
            <p:ph type="title" idx="4294967295"/>
          </p:nvPr>
        </p:nvSpPr>
        <p:spPr>
          <a:xfrm>
            <a:off x="1524000" y="-243404"/>
            <a:ext cx="8229600" cy="1143000"/>
          </a:xfrm>
        </p:spPr>
        <p:txBody>
          <a:bodyPr/>
          <a:lstStyle/>
          <a:p>
            <a:pPr lvl="0"/>
            <a:r>
              <a:rPr lang="nb-NO"/>
              <a:t>Faregradsskala</a:t>
            </a:r>
          </a:p>
        </p:txBody>
      </p:sp>
      <p:sp>
        <p:nvSpPr>
          <p:cNvPr id="4" name="Avrundet rektangel 4"/>
          <p:cNvSpPr/>
          <p:nvPr/>
        </p:nvSpPr>
        <p:spPr>
          <a:xfrm>
            <a:off x="3863748" y="1196749"/>
            <a:ext cx="2304260" cy="55446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76196" cap="flat">
            <a:solidFill>
              <a:srgbClr val="666666"/>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Tree>
    <p:extLst>
      <p:ext uri="{BB962C8B-B14F-4D97-AF65-F5344CB8AC3E}">
        <p14:creationId xmlns:p14="http://schemas.microsoft.com/office/powerpoint/2010/main" val="17306184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p>
            <a:pPr lvl="0"/>
            <a:r>
              <a:rPr lang="nb-NO"/>
              <a:t>VALIDERING</a:t>
            </a:r>
          </a:p>
        </p:txBody>
      </p:sp>
      <p:sp>
        <p:nvSpPr>
          <p:cNvPr id="3" name="Plassholder for tekst 2"/>
          <p:cNvSpPr txBox="1">
            <a:spLocks noGrp="1"/>
          </p:cNvSpPr>
          <p:nvPr>
            <p:ph type="body" idx="1"/>
          </p:nvPr>
        </p:nvSpPr>
        <p:spPr/>
        <p:txBody>
          <a:bodyPr/>
          <a:lstStyle/>
          <a:p>
            <a:pPr lvl="0"/>
            <a:r>
              <a:rPr lang="nb-NO"/>
              <a:t>Bekreftelse av faregraden?</a:t>
            </a:r>
          </a:p>
        </p:txBody>
      </p:sp>
    </p:spTree>
    <p:extLst>
      <p:ext uri="{BB962C8B-B14F-4D97-AF65-F5344CB8AC3E}">
        <p14:creationId xmlns:p14="http://schemas.microsoft.com/office/powerpoint/2010/main" val="144368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p:nvPr/>
        </p:nvSpPr>
        <p:spPr>
          <a:xfrm>
            <a:off x="1981200" y="274640"/>
            <a:ext cx="8229600" cy="1143000"/>
          </a:xfrm>
          <a:prstGeom prst="rect">
            <a:avLst/>
          </a:prstGeom>
          <a:no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nb-NO" sz="4400">
                <a:solidFill>
                  <a:srgbClr val="000000"/>
                </a:solidFill>
                <a:latin typeface="Arial"/>
              </a:rPr>
              <a:t>Faregrad 2- moderat</a:t>
            </a:r>
          </a:p>
        </p:txBody>
      </p:sp>
      <p:pic>
        <p:nvPicPr>
          <p:cNvPr id="3" name="Bilde 1"/>
          <p:cNvPicPr>
            <a:picLocks noChangeAspect="1"/>
          </p:cNvPicPr>
          <p:nvPr/>
        </p:nvPicPr>
        <p:blipFill>
          <a:blip r:embed="rId3"/>
          <a:stretch>
            <a:fillRect/>
          </a:stretch>
        </p:blipFill>
        <p:spPr>
          <a:xfrm>
            <a:off x="1885298" y="1268758"/>
            <a:ext cx="8333951" cy="4410361"/>
          </a:xfrm>
          <a:prstGeom prst="rect">
            <a:avLst/>
          </a:prstGeom>
          <a:noFill/>
          <a:ln cap="flat">
            <a:noFill/>
          </a:ln>
        </p:spPr>
      </p:pic>
    </p:spTree>
    <p:extLst>
      <p:ext uri="{BB962C8B-B14F-4D97-AF65-F5344CB8AC3E}">
        <p14:creationId xmlns:p14="http://schemas.microsoft.com/office/powerpoint/2010/main" val="38306784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3" descr="2013-10-17 14.23.11.jpg"/>
          <p:cNvPicPr>
            <a:picLocks noChangeAspect="1"/>
          </p:cNvPicPr>
          <p:nvPr/>
        </p:nvPicPr>
        <p:blipFill>
          <a:blip r:embed="rId2"/>
          <a:stretch>
            <a:fillRect/>
          </a:stretch>
        </p:blipFill>
        <p:spPr>
          <a:xfrm>
            <a:off x="1524000" y="0"/>
            <a:ext cx="9144000" cy="6858000"/>
          </a:xfrm>
          <a:prstGeom prst="rect">
            <a:avLst/>
          </a:prstGeom>
          <a:noFill/>
          <a:ln cap="flat">
            <a:noFill/>
          </a:ln>
        </p:spPr>
      </p:pic>
      <p:sp>
        <p:nvSpPr>
          <p:cNvPr id="3" name="Tittel 2"/>
          <p:cNvSpPr txBox="1">
            <a:spLocks noGrp="1"/>
          </p:cNvSpPr>
          <p:nvPr>
            <p:ph type="title"/>
          </p:nvPr>
        </p:nvSpPr>
        <p:spPr>
          <a:xfrm>
            <a:off x="1549156" y="44623"/>
            <a:ext cx="3538737" cy="1440161"/>
          </a:xfrm>
        </p:spPr>
        <p:txBody>
          <a:bodyPr>
            <a:normAutofit/>
          </a:bodyPr>
          <a:lstStyle/>
          <a:p>
            <a:pPr lvl="0"/>
            <a:r>
              <a:rPr lang="nb-NO" sz="2500"/>
              <a:t>Vår varslingsregion med </a:t>
            </a:r>
            <a:r>
              <a:rPr lang="nb-NO" sz="2500" u="sng"/>
              <a:t>jevne, objektive </a:t>
            </a:r>
            <a:r>
              <a:rPr lang="nb-NO" sz="2500"/>
              <a:t>observasjoner</a:t>
            </a:r>
          </a:p>
        </p:txBody>
      </p:sp>
    </p:spTree>
    <p:extLst>
      <p:ext uri="{BB962C8B-B14F-4D97-AF65-F5344CB8AC3E}">
        <p14:creationId xmlns:p14="http://schemas.microsoft.com/office/powerpoint/2010/main" val="15129275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3" descr="2013-10-17 14.23.11.jpg"/>
          <p:cNvPicPr>
            <a:picLocks noChangeAspect="1"/>
          </p:cNvPicPr>
          <p:nvPr/>
        </p:nvPicPr>
        <p:blipFill>
          <a:blip r:embed="rId3"/>
          <a:stretch>
            <a:fillRect/>
          </a:stretch>
        </p:blipFill>
        <p:spPr>
          <a:xfrm>
            <a:off x="1524000" y="0"/>
            <a:ext cx="9144000" cy="6858000"/>
          </a:xfrm>
          <a:prstGeom prst="rect">
            <a:avLst/>
          </a:prstGeom>
          <a:noFill/>
          <a:ln cap="flat">
            <a:noFill/>
          </a:ln>
        </p:spPr>
      </p:pic>
      <p:sp>
        <p:nvSpPr>
          <p:cNvPr id="3" name="Frihåndsform 5"/>
          <p:cNvSpPr/>
          <p:nvPr/>
        </p:nvSpPr>
        <p:spPr>
          <a:xfrm>
            <a:off x="6319287" y="1031361"/>
            <a:ext cx="3306726" cy="5209949"/>
          </a:xfrm>
          <a:custGeom>
            <a:avLst/>
            <a:gdLst>
              <a:gd name="f0" fmla="val 10800000"/>
              <a:gd name="f1" fmla="val 5400000"/>
              <a:gd name="f2" fmla="val 180"/>
              <a:gd name="f3" fmla="val w"/>
              <a:gd name="f4" fmla="val h"/>
              <a:gd name="f5" fmla="val 0"/>
              <a:gd name="f6" fmla="val 3306725"/>
              <a:gd name="f7" fmla="val 5209954"/>
              <a:gd name="f8" fmla="val 1860697"/>
              <a:gd name="f9" fmla="val 31898"/>
              <a:gd name="f10" fmla="val 1775637"/>
              <a:gd name="f11" fmla="val 446568"/>
              <a:gd name="f12" fmla="val 1977656"/>
              <a:gd name="f13" fmla="val 1031358"/>
              <a:gd name="f14" fmla="val 2381693"/>
              <a:gd name="f15" fmla="val 1818168"/>
              <a:gd name="f16" fmla="val 2073349"/>
              <a:gd name="f17" fmla="val 2445489"/>
              <a:gd name="f18" fmla="val 1573618"/>
              <a:gd name="f19" fmla="val 2977116"/>
              <a:gd name="f20" fmla="val 202018"/>
              <a:gd name="f21" fmla="val 4412512"/>
              <a:gd name="f22" fmla="val 5103628"/>
              <a:gd name="f23" fmla="val 2434856"/>
              <a:gd name="f24" fmla="val 2764465"/>
              <a:gd name="f25" fmla="val 4508205"/>
              <a:gd name="f26" fmla="val 2881423"/>
              <a:gd name="f27" fmla="val 3423684"/>
              <a:gd name="f28" fmla="val 3211032"/>
              <a:gd name="f29" fmla="val 2286000"/>
              <a:gd name="f30" fmla="val 1765005"/>
              <a:gd name="f31" fmla="val 3179135"/>
              <a:gd name="f32" fmla="val 765544"/>
              <a:gd name="f33" fmla="val 2477386"/>
              <a:gd name="f34" fmla="+- 0 0 -90"/>
              <a:gd name="f35" fmla="*/ f3 1 3306725"/>
              <a:gd name="f36" fmla="*/ f4 1 5209954"/>
              <a:gd name="f37" fmla="val f5"/>
              <a:gd name="f38" fmla="val f6"/>
              <a:gd name="f39" fmla="val f7"/>
              <a:gd name="f40" fmla="*/ f34 f0 1"/>
              <a:gd name="f41" fmla="+- f39 0 f37"/>
              <a:gd name="f42" fmla="+- f38 0 f37"/>
              <a:gd name="f43" fmla="*/ f40 1 f2"/>
              <a:gd name="f44" fmla="*/ f42 1 3306725"/>
              <a:gd name="f45" fmla="*/ f41 1 5209954"/>
              <a:gd name="f46" fmla="*/ 1860697 f42 1"/>
              <a:gd name="f47" fmla="*/ 31898 f41 1"/>
              <a:gd name="f48" fmla="*/ 1775637 f42 1"/>
              <a:gd name="f49" fmla="*/ 446568 f41 1"/>
              <a:gd name="f50" fmla="*/ 1977656 f42 1"/>
              <a:gd name="f51" fmla="*/ 1031358 f41 1"/>
              <a:gd name="f52" fmla="*/ 2381693 f42 1"/>
              <a:gd name="f53" fmla="*/ 1818168 f41 1"/>
              <a:gd name="f54" fmla="*/ 2073349 f42 1"/>
              <a:gd name="f55" fmla="*/ 2445489 f41 1"/>
              <a:gd name="f56" fmla="*/ 1573618 f42 1"/>
              <a:gd name="f57" fmla="*/ 2977116 f41 1"/>
              <a:gd name="f58" fmla="*/ 202018 f42 1"/>
              <a:gd name="f59" fmla="*/ 4412512 f41 1"/>
              <a:gd name="f60" fmla="*/ 0 f42 1"/>
              <a:gd name="f61" fmla="*/ 5103628 f41 1"/>
              <a:gd name="f62" fmla="*/ 2434856 f42 1"/>
              <a:gd name="f63" fmla="*/ 5209954 f41 1"/>
              <a:gd name="f64" fmla="*/ 2764465 f42 1"/>
              <a:gd name="f65" fmla="*/ 4508205 f41 1"/>
              <a:gd name="f66" fmla="*/ 2881423 f42 1"/>
              <a:gd name="f67" fmla="*/ 3423684 f41 1"/>
              <a:gd name="f68" fmla="*/ 3211032 f42 1"/>
              <a:gd name="f69" fmla="*/ 2286000 f41 1"/>
              <a:gd name="f70" fmla="*/ 3306725 f42 1"/>
              <a:gd name="f71" fmla="*/ 1765005 f41 1"/>
              <a:gd name="f72" fmla="*/ 3179135 f42 1"/>
              <a:gd name="f73" fmla="*/ 765544 f41 1"/>
              <a:gd name="f74" fmla="*/ 2477386 f42 1"/>
              <a:gd name="f75" fmla="*/ 0 f41 1"/>
              <a:gd name="f76" fmla="+- f43 0 f1"/>
              <a:gd name="f77" fmla="*/ f46 1 3306725"/>
              <a:gd name="f78" fmla="*/ f47 1 5209954"/>
              <a:gd name="f79" fmla="*/ f48 1 3306725"/>
              <a:gd name="f80" fmla="*/ f49 1 5209954"/>
              <a:gd name="f81" fmla="*/ f50 1 3306725"/>
              <a:gd name="f82" fmla="*/ f51 1 5209954"/>
              <a:gd name="f83" fmla="*/ f52 1 3306725"/>
              <a:gd name="f84" fmla="*/ f53 1 5209954"/>
              <a:gd name="f85" fmla="*/ f54 1 3306725"/>
              <a:gd name="f86" fmla="*/ f55 1 5209954"/>
              <a:gd name="f87" fmla="*/ f56 1 3306725"/>
              <a:gd name="f88" fmla="*/ f57 1 5209954"/>
              <a:gd name="f89" fmla="*/ f58 1 3306725"/>
              <a:gd name="f90" fmla="*/ f59 1 5209954"/>
              <a:gd name="f91" fmla="*/ f60 1 3306725"/>
              <a:gd name="f92" fmla="*/ f61 1 5209954"/>
              <a:gd name="f93" fmla="*/ f62 1 3306725"/>
              <a:gd name="f94" fmla="*/ f63 1 5209954"/>
              <a:gd name="f95" fmla="*/ f64 1 3306725"/>
              <a:gd name="f96" fmla="*/ f65 1 5209954"/>
              <a:gd name="f97" fmla="*/ f66 1 3306725"/>
              <a:gd name="f98" fmla="*/ f67 1 5209954"/>
              <a:gd name="f99" fmla="*/ f68 1 3306725"/>
              <a:gd name="f100" fmla="*/ f69 1 5209954"/>
              <a:gd name="f101" fmla="*/ f70 1 3306725"/>
              <a:gd name="f102" fmla="*/ f71 1 5209954"/>
              <a:gd name="f103" fmla="*/ f72 1 3306725"/>
              <a:gd name="f104" fmla="*/ f73 1 5209954"/>
              <a:gd name="f105" fmla="*/ f74 1 3306725"/>
              <a:gd name="f106" fmla="*/ f75 1 5209954"/>
              <a:gd name="f107" fmla="*/ f37 1 f44"/>
              <a:gd name="f108" fmla="*/ f38 1 f44"/>
              <a:gd name="f109" fmla="*/ f37 1 f45"/>
              <a:gd name="f110" fmla="*/ f39 1 f45"/>
              <a:gd name="f111" fmla="*/ f77 1 f44"/>
              <a:gd name="f112" fmla="*/ f78 1 f45"/>
              <a:gd name="f113" fmla="*/ f79 1 f44"/>
              <a:gd name="f114" fmla="*/ f80 1 f45"/>
              <a:gd name="f115" fmla="*/ f81 1 f44"/>
              <a:gd name="f116" fmla="*/ f82 1 f45"/>
              <a:gd name="f117" fmla="*/ f83 1 f44"/>
              <a:gd name="f118" fmla="*/ f84 1 f45"/>
              <a:gd name="f119" fmla="*/ f85 1 f44"/>
              <a:gd name="f120" fmla="*/ f86 1 f45"/>
              <a:gd name="f121" fmla="*/ f87 1 f44"/>
              <a:gd name="f122" fmla="*/ f88 1 f45"/>
              <a:gd name="f123" fmla="*/ f89 1 f44"/>
              <a:gd name="f124" fmla="*/ f90 1 f45"/>
              <a:gd name="f125" fmla="*/ f91 1 f44"/>
              <a:gd name="f126" fmla="*/ f92 1 f45"/>
              <a:gd name="f127" fmla="*/ f93 1 f44"/>
              <a:gd name="f128" fmla="*/ f94 1 f45"/>
              <a:gd name="f129" fmla="*/ f95 1 f44"/>
              <a:gd name="f130" fmla="*/ f96 1 f45"/>
              <a:gd name="f131" fmla="*/ f97 1 f44"/>
              <a:gd name="f132" fmla="*/ f98 1 f45"/>
              <a:gd name="f133" fmla="*/ f99 1 f44"/>
              <a:gd name="f134" fmla="*/ f100 1 f45"/>
              <a:gd name="f135" fmla="*/ f101 1 f44"/>
              <a:gd name="f136" fmla="*/ f102 1 f45"/>
              <a:gd name="f137" fmla="*/ f103 1 f44"/>
              <a:gd name="f138" fmla="*/ f104 1 f45"/>
              <a:gd name="f139" fmla="*/ f105 1 f44"/>
              <a:gd name="f140" fmla="*/ f106 1 f45"/>
              <a:gd name="f141" fmla="*/ f107 f35 1"/>
              <a:gd name="f142" fmla="*/ f108 f35 1"/>
              <a:gd name="f143" fmla="*/ f110 f36 1"/>
              <a:gd name="f144" fmla="*/ f109 f36 1"/>
              <a:gd name="f145" fmla="*/ f111 f35 1"/>
              <a:gd name="f146" fmla="*/ f112 f36 1"/>
              <a:gd name="f147" fmla="*/ f113 f35 1"/>
              <a:gd name="f148" fmla="*/ f114 f36 1"/>
              <a:gd name="f149" fmla="*/ f115 f35 1"/>
              <a:gd name="f150" fmla="*/ f116 f36 1"/>
              <a:gd name="f151" fmla="*/ f117 f35 1"/>
              <a:gd name="f152" fmla="*/ f118 f36 1"/>
              <a:gd name="f153" fmla="*/ f119 f35 1"/>
              <a:gd name="f154" fmla="*/ f120 f36 1"/>
              <a:gd name="f155" fmla="*/ f121 f35 1"/>
              <a:gd name="f156" fmla="*/ f122 f36 1"/>
              <a:gd name="f157" fmla="*/ f123 f35 1"/>
              <a:gd name="f158" fmla="*/ f124 f36 1"/>
              <a:gd name="f159" fmla="*/ f125 f35 1"/>
              <a:gd name="f160" fmla="*/ f126 f36 1"/>
              <a:gd name="f161" fmla="*/ f127 f35 1"/>
              <a:gd name="f162" fmla="*/ f128 f36 1"/>
              <a:gd name="f163" fmla="*/ f129 f35 1"/>
              <a:gd name="f164" fmla="*/ f130 f36 1"/>
              <a:gd name="f165" fmla="*/ f131 f35 1"/>
              <a:gd name="f166" fmla="*/ f132 f36 1"/>
              <a:gd name="f167" fmla="*/ f133 f35 1"/>
              <a:gd name="f168" fmla="*/ f134 f36 1"/>
              <a:gd name="f169" fmla="*/ f135 f35 1"/>
              <a:gd name="f170" fmla="*/ f136 f36 1"/>
              <a:gd name="f171" fmla="*/ f137 f35 1"/>
              <a:gd name="f172" fmla="*/ f138 f36 1"/>
              <a:gd name="f173" fmla="*/ f139 f35 1"/>
              <a:gd name="f174" fmla="*/ f140 f36 1"/>
            </a:gdLst>
            <a:ahLst/>
            <a:cxnLst>
              <a:cxn ang="3cd4">
                <a:pos x="hc" y="t"/>
              </a:cxn>
              <a:cxn ang="0">
                <a:pos x="r" y="vc"/>
              </a:cxn>
              <a:cxn ang="cd4">
                <a:pos x="hc" y="b"/>
              </a:cxn>
              <a:cxn ang="cd2">
                <a:pos x="l" y="vc"/>
              </a:cxn>
              <a:cxn ang="f76">
                <a:pos x="f145" y="f146"/>
              </a:cxn>
              <a:cxn ang="f76">
                <a:pos x="f147" y="f148"/>
              </a:cxn>
              <a:cxn ang="f76">
                <a:pos x="f149" y="f150"/>
              </a:cxn>
              <a:cxn ang="f76">
                <a:pos x="f151" y="f152"/>
              </a:cxn>
              <a:cxn ang="f76">
                <a:pos x="f153" y="f154"/>
              </a:cxn>
              <a:cxn ang="f76">
                <a:pos x="f155" y="f156"/>
              </a:cxn>
              <a:cxn ang="f76">
                <a:pos x="f157" y="f158"/>
              </a:cxn>
              <a:cxn ang="f76">
                <a:pos x="f159" y="f160"/>
              </a:cxn>
              <a:cxn ang="f76">
                <a:pos x="f161" y="f162"/>
              </a:cxn>
              <a:cxn ang="f76">
                <a:pos x="f163" y="f164"/>
              </a:cxn>
              <a:cxn ang="f76">
                <a:pos x="f165" y="f166"/>
              </a:cxn>
              <a:cxn ang="f76">
                <a:pos x="f167" y="f168"/>
              </a:cxn>
              <a:cxn ang="f76">
                <a:pos x="f169" y="f170"/>
              </a:cxn>
              <a:cxn ang="f76">
                <a:pos x="f171" y="f172"/>
              </a:cxn>
              <a:cxn ang="f76">
                <a:pos x="f173" y="f174"/>
              </a:cxn>
              <a:cxn ang="f76">
                <a:pos x="f145" y="f146"/>
              </a:cxn>
            </a:cxnLst>
            <a:rect l="f141" t="f144" r="f142" b="f143"/>
            <a:pathLst>
              <a:path w="3306725" h="5209954">
                <a:moveTo>
                  <a:pt x="f8" y="f9"/>
                </a:moveTo>
                <a:lnTo>
                  <a:pt x="f10" y="f11"/>
                </a:lnTo>
                <a:lnTo>
                  <a:pt x="f12" y="f13"/>
                </a:lnTo>
                <a:lnTo>
                  <a:pt x="f14" y="f15"/>
                </a:lnTo>
                <a:lnTo>
                  <a:pt x="f16" y="f17"/>
                </a:lnTo>
                <a:lnTo>
                  <a:pt x="f18" y="f19"/>
                </a:lnTo>
                <a:lnTo>
                  <a:pt x="f20" y="f21"/>
                </a:lnTo>
                <a:lnTo>
                  <a:pt x="f5" y="f22"/>
                </a:lnTo>
                <a:lnTo>
                  <a:pt x="f23" y="f7"/>
                </a:lnTo>
                <a:lnTo>
                  <a:pt x="f24" y="f25"/>
                </a:lnTo>
                <a:lnTo>
                  <a:pt x="f26" y="f27"/>
                </a:lnTo>
                <a:lnTo>
                  <a:pt x="f28" y="f29"/>
                </a:lnTo>
                <a:lnTo>
                  <a:pt x="f6" y="f30"/>
                </a:lnTo>
                <a:lnTo>
                  <a:pt x="f31" y="f32"/>
                </a:lnTo>
                <a:lnTo>
                  <a:pt x="f33" y="f5"/>
                </a:lnTo>
                <a:lnTo>
                  <a:pt x="f8" y="f9"/>
                </a:lnTo>
                <a:close/>
              </a:path>
            </a:pathLst>
          </a:custGeom>
          <a:solidFill>
            <a:srgbClr val="92D050">
              <a:alpha val="50196"/>
            </a:srgbClr>
          </a:solidFill>
          <a:ln w="25402" cap="flat">
            <a:solidFill>
              <a:srgbClr val="BCBCBC"/>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4" name="Tittel 2"/>
          <p:cNvSpPr txBox="1"/>
          <p:nvPr/>
        </p:nvSpPr>
        <p:spPr>
          <a:xfrm>
            <a:off x="1549156" y="44623"/>
            <a:ext cx="3538737" cy="1440161"/>
          </a:xfrm>
          <a:prstGeom prst="rect">
            <a:avLst/>
          </a:prstGeom>
          <a:noFill/>
          <a:ln cap="flat">
            <a:noFill/>
          </a:ln>
        </p:spPr>
        <p:txBody>
          <a:bodyPr vert="horz" wrap="square" lIns="91440" tIns="45720" rIns="91440" bIns="45720" anchor="t" anchorCtr="0" compatLnSpc="1">
            <a:normAutofit/>
          </a:bodyPr>
          <a:lstStyle/>
          <a:p>
            <a:pPr>
              <a:defRPr sz="1800" b="0" i="0" u="none" strike="noStrike" kern="0" cap="none" spc="0" baseline="0">
                <a:solidFill>
                  <a:srgbClr val="000000"/>
                </a:solidFill>
                <a:uFillTx/>
              </a:defRPr>
            </a:pPr>
            <a:r>
              <a:rPr lang="nb-NO" sz="2500" b="1">
                <a:solidFill>
                  <a:srgbClr val="000000"/>
                </a:solidFill>
                <a:latin typeface="Arial"/>
              </a:rPr>
              <a:t>Vår varslingsregion med observasjoner kun i </a:t>
            </a:r>
            <a:r>
              <a:rPr lang="nb-NO" sz="2500" b="1" u="sng">
                <a:solidFill>
                  <a:srgbClr val="000000"/>
                </a:solidFill>
                <a:latin typeface="Arial"/>
              </a:rPr>
              <a:t>øst</a:t>
            </a:r>
          </a:p>
        </p:txBody>
      </p:sp>
    </p:spTree>
    <p:extLst>
      <p:ext uri="{BB962C8B-B14F-4D97-AF65-F5344CB8AC3E}">
        <p14:creationId xmlns:p14="http://schemas.microsoft.com/office/powerpoint/2010/main" val="41316301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3" descr="2013-10-17 14.23.11.jpg"/>
          <p:cNvPicPr>
            <a:picLocks noChangeAspect="1"/>
          </p:cNvPicPr>
          <p:nvPr/>
        </p:nvPicPr>
        <p:blipFill>
          <a:blip r:embed="rId3"/>
          <a:stretch>
            <a:fillRect/>
          </a:stretch>
        </p:blipFill>
        <p:spPr>
          <a:xfrm>
            <a:off x="1524000" y="0"/>
            <a:ext cx="9144000" cy="6858000"/>
          </a:xfrm>
          <a:prstGeom prst="rect">
            <a:avLst/>
          </a:prstGeom>
          <a:noFill/>
          <a:ln cap="flat">
            <a:noFill/>
          </a:ln>
        </p:spPr>
      </p:pic>
      <p:sp>
        <p:nvSpPr>
          <p:cNvPr id="3" name="Frihåndsform 2"/>
          <p:cNvSpPr/>
          <p:nvPr/>
        </p:nvSpPr>
        <p:spPr>
          <a:xfrm>
            <a:off x="3182676" y="882505"/>
            <a:ext cx="2073347" cy="3934050"/>
          </a:xfrm>
          <a:custGeom>
            <a:avLst/>
            <a:gdLst>
              <a:gd name="f0" fmla="val 10800000"/>
              <a:gd name="f1" fmla="val 5400000"/>
              <a:gd name="f2" fmla="val 180"/>
              <a:gd name="f3" fmla="val w"/>
              <a:gd name="f4" fmla="val h"/>
              <a:gd name="f5" fmla="val 0"/>
              <a:gd name="f6" fmla="val 2073349"/>
              <a:gd name="f7" fmla="val 3934047"/>
              <a:gd name="f8" fmla="val 967563"/>
              <a:gd name="f9" fmla="val 21265"/>
              <a:gd name="f10" fmla="val 935665"/>
              <a:gd name="f11" fmla="val 2200940"/>
              <a:gd name="f12" fmla="val 797442"/>
              <a:gd name="f13" fmla="val 3700131"/>
              <a:gd name="f14" fmla="val 1360968"/>
              <a:gd name="f15" fmla="val 1754372"/>
              <a:gd name="f16" fmla="val 3306726"/>
              <a:gd name="f17" fmla="val 1967023"/>
              <a:gd name="f18" fmla="val 2328531"/>
              <a:gd name="f19" fmla="val 372140"/>
              <a:gd name="f20" fmla="+- 0 0 -90"/>
              <a:gd name="f21" fmla="*/ f3 1 2073349"/>
              <a:gd name="f22" fmla="*/ f4 1 3934047"/>
              <a:gd name="f23" fmla="val f5"/>
              <a:gd name="f24" fmla="val f6"/>
              <a:gd name="f25" fmla="val f7"/>
              <a:gd name="f26" fmla="*/ f20 f0 1"/>
              <a:gd name="f27" fmla="+- f25 0 f23"/>
              <a:gd name="f28" fmla="+- f24 0 f23"/>
              <a:gd name="f29" fmla="*/ f26 1 f2"/>
              <a:gd name="f30" fmla="*/ f28 1 2073349"/>
              <a:gd name="f31" fmla="*/ f27 1 3934047"/>
              <a:gd name="f32" fmla="*/ 967563 f28 1"/>
              <a:gd name="f33" fmla="*/ 0 f27 1"/>
              <a:gd name="f34" fmla="*/ 21265 f28 1"/>
              <a:gd name="f35" fmla="*/ 935665 f27 1"/>
              <a:gd name="f36" fmla="*/ 0 f28 1"/>
              <a:gd name="f37" fmla="*/ 2200940 f27 1"/>
              <a:gd name="f38" fmla="*/ 797442 f28 1"/>
              <a:gd name="f39" fmla="*/ 3700131 f27 1"/>
              <a:gd name="f40" fmla="*/ 1360968 f28 1"/>
              <a:gd name="f41" fmla="*/ 3934047 f27 1"/>
              <a:gd name="f42" fmla="*/ 1754372 f28 1"/>
              <a:gd name="f43" fmla="*/ 3306726 f27 1"/>
              <a:gd name="f44" fmla="*/ 1967023 f28 1"/>
              <a:gd name="f45" fmla="*/ 2328531 f27 1"/>
              <a:gd name="f46" fmla="*/ 2073349 f28 1"/>
              <a:gd name="f47" fmla="*/ 372140 f27 1"/>
              <a:gd name="f48" fmla="+- f29 0 f1"/>
              <a:gd name="f49" fmla="*/ f32 1 2073349"/>
              <a:gd name="f50" fmla="*/ f33 1 3934047"/>
              <a:gd name="f51" fmla="*/ f34 1 2073349"/>
              <a:gd name="f52" fmla="*/ f35 1 3934047"/>
              <a:gd name="f53" fmla="*/ f36 1 2073349"/>
              <a:gd name="f54" fmla="*/ f37 1 3934047"/>
              <a:gd name="f55" fmla="*/ f38 1 2073349"/>
              <a:gd name="f56" fmla="*/ f39 1 3934047"/>
              <a:gd name="f57" fmla="*/ f40 1 2073349"/>
              <a:gd name="f58" fmla="*/ f41 1 3934047"/>
              <a:gd name="f59" fmla="*/ f42 1 2073349"/>
              <a:gd name="f60" fmla="*/ f43 1 3934047"/>
              <a:gd name="f61" fmla="*/ f44 1 2073349"/>
              <a:gd name="f62" fmla="*/ f45 1 3934047"/>
              <a:gd name="f63" fmla="*/ f46 1 2073349"/>
              <a:gd name="f64" fmla="*/ f47 1 3934047"/>
              <a:gd name="f65" fmla="*/ f23 1 f30"/>
              <a:gd name="f66" fmla="*/ f24 1 f30"/>
              <a:gd name="f67" fmla="*/ f23 1 f31"/>
              <a:gd name="f68" fmla="*/ f25 1 f31"/>
              <a:gd name="f69" fmla="*/ f49 1 f30"/>
              <a:gd name="f70" fmla="*/ f50 1 f31"/>
              <a:gd name="f71" fmla="*/ f51 1 f30"/>
              <a:gd name="f72" fmla="*/ f52 1 f31"/>
              <a:gd name="f73" fmla="*/ f53 1 f30"/>
              <a:gd name="f74" fmla="*/ f54 1 f31"/>
              <a:gd name="f75" fmla="*/ f55 1 f30"/>
              <a:gd name="f76" fmla="*/ f56 1 f31"/>
              <a:gd name="f77" fmla="*/ f57 1 f30"/>
              <a:gd name="f78" fmla="*/ f58 1 f31"/>
              <a:gd name="f79" fmla="*/ f59 1 f30"/>
              <a:gd name="f80" fmla="*/ f60 1 f31"/>
              <a:gd name="f81" fmla="*/ f61 1 f30"/>
              <a:gd name="f82" fmla="*/ f62 1 f31"/>
              <a:gd name="f83" fmla="*/ f63 1 f30"/>
              <a:gd name="f84" fmla="*/ f64 1 f31"/>
              <a:gd name="f85" fmla="*/ f65 f21 1"/>
              <a:gd name="f86" fmla="*/ f66 f21 1"/>
              <a:gd name="f87" fmla="*/ f68 f22 1"/>
              <a:gd name="f88" fmla="*/ f67 f22 1"/>
              <a:gd name="f89" fmla="*/ f69 f21 1"/>
              <a:gd name="f90" fmla="*/ f70 f22 1"/>
              <a:gd name="f91" fmla="*/ f71 f21 1"/>
              <a:gd name="f92" fmla="*/ f72 f22 1"/>
              <a:gd name="f93" fmla="*/ f73 f21 1"/>
              <a:gd name="f94" fmla="*/ f74 f22 1"/>
              <a:gd name="f95" fmla="*/ f75 f21 1"/>
              <a:gd name="f96" fmla="*/ f76 f22 1"/>
              <a:gd name="f97" fmla="*/ f77 f21 1"/>
              <a:gd name="f98" fmla="*/ f78 f22 1"/>
              <a:gd name="f99" fmla="*/ f79 f21 1"/>
              <a:gd name="f100" fmla="*/ f80 f22 1"/>
              <a:gd name="f101" fmla="*/ f81 f21 1"/>
              <a:gd name="f102" fmla="*/ f82 f22 1"/>
              <a:gd name="f103" fmla="*/ f83 f21 1"/>
              <a:gd name="f104" fmla="*/ f84 f22 1"/>
            </a:gdLst>
            <a:ahLst/>
            <a:cxnLst>
              <a:cxn ang="3cd4">
                <a:pos x="hc" y="t"/>
              </a:cxn>
              <a:cxn ang="0">
                <a:pos x="r" y="vc"/>
              </a:cxn>
              <a:cxn ang="cd4">
                <a:pos x="hc" y="b"/>
              </a:cxn>
              <a:cxn ang="cd2">
                <a:pos x="l" y="vc"/>
              </a:cxn>
              <a:cxn ang="f48">
                <a:pos x="f89" y="f90"/>
              </a:cxn>
              <a:cxn ang="f48">
                <a:pos x="f91" y="f92"/>
              </a:cxn>
              <a:cxn ang="f48">
                <a:pos x="f93" y="f94"/>
              </a:cxn>
              <a:cxn ang="f48">
                <a:pos x="f95" y="f96"/>
              </a:cxn>
              <a:cxn ang="f48">
                <a:pos x="f97" y="f98"/>
              </a:cxn>
              <a:cxn ang="f48">
                <a:pos x="f99" y="f100"/>
              </a:cxn>
              <a:cxn ang="f48">
                <a:pos x="f101" y="f102"/>
              </a:cxn>
              <a:cxn ang="f48">
                <a:pos x="f103" y="f104"/>
              </a:cxn>
              <a:cxn ang="f48">
                <a:pos x="f89" y="f90"/>
              </a:cxn>
            </a:cxnLst>
            <a:rect l="f85" t="f88" r="f86" b="f87"/>
            <a:pathLst>
              <a:path w="2073349" h="3934047">
                <a:moveTo>
                  <a:pt x="f8" y="f5"/>
                </a:moveTo>
                <a:lnTo>
                  <a:pt x="f9" y="f10"/>
                </a:lnTo>
                <a:lnTo>
                  <a:pt x="f5" y="f11"/>
                </a:lnTo>
                <a:lnTo>
                  <a:pt x="f12" y="f13"/>
                </a:lnTo>
                <a:lnTo>
                  <a:pt x="f14" y="f7"/>
                </a:lnTo>
                <a:lnTo>
                  <a:pt x="f15" y="f16"/>
                </a:lnTo>
                <a:lnTo>
                  <a:pt x="f17" y="f18"/>
                </a:lnTo>
                <a:lnTo>
                  <a:pt x="f6" y="f19"/>
                </a:lnTo>
                <a:lnTo>
                  <a:pt x="f8" y="f5"/>
                </a:lnTo>
                <a:close/>
              </a:path>
            </a:pathLst>
          </a:custGeom>
          <a:solidFill>
            <a:srgbClr val="C0504D">
              <a:alpha val="50196"/>
            </a:srgbClr>
          </a:solidFill>
          <a:ln w="25402" cap="flat">
            <a:solidFill>
              <a:srgbClr val="23236F"/>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nb-NO">
              <a:solidFill>
                <a:srgbClr val="FFFFFF"/>
              </a:solidFill>
              <a:latin typeface="Arial"/>
            </a:endParaRPr>
          </a:p>
        </p:txBody>
      </p:sp>
      <p:sp>
        <p:nvSpPr>
          <p:cNvPr id="4" name="Tittel 2"/>
          <p:cNvSpPr txBox="1"/>
          <p:nvPr/>
        </p:nvSpPr>
        <p:spPr>
          <a:xfrm>
            <a:off x="1549156" y="44623"/>
            <a:ext cx="3538737" cy="1440161"/>
          </a:xfrm>
          <a:prstGeom prst="rect">
            <a:avLst/>
          </a:prstGeom>
          <a:noFill/>
          <a:ln cap="flat">
            <a:noFill/>
          </a:ln>
        </p:spPr>
        <p:txBody>
          <a:bodyPr vert="horz" wrap="square" lIns="91440" tIns="45720" rIns="91440" bIns="45720" anchor="t" anchorCtr="0" compatLnSpc="1">
            <a:normAutofit/>
          </a:bodyPr>
          <a:lstStyle/>
          <a:p>
            <a:pPr>
              <a:defRPr sz="1800" b="0" i="0" u="none" strike="noStrike" kern="0" cap="none" spc="0" baseline="0">
                <a:solidFill>
                  <a:srgbClr val="000000"/>
                </a:solidFill>
                <a:uFillTx/>
              </a:defRPr>
            </a:pPr>
            <a:r>
              <a:rPr lang="nb-NO" sz="2500" b="1">
                <a:solidFill>
                  <a:srgbClr val="000000"/>
                </a:solidFill>
                <a:latin typeface="Arial"/>
              </a:rPr>
              <a:t>Vår varslingsregion med observasjoner kun i </a:t>
            </a:r>
            <a:r>
              <a:rPr lang="nb-NO" sz="2500" b="1" u="sng">
                <a:solidFill>
                  <a:srgbClr val="000000"/>
                </a:solidFill>
                <a:latin typeface="Arial"/>
              </a:rPr>
              <a:t>vest</a:t>
            </a:r>
          </a:p>
        </p:txBody>
      </p:sp>
    </p:spTree>
    <p:extLst>
      <p:ext uri="{BB962C8B-B14F-4D97-AF65-F5344CB8AC3E}">
        <p14:creationId xmlns:p14="http://schemas.microsoft.com/office/powerpoint/2010/main" val="9801629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ssholder for innhold 3"/>
          <p:cNvSpPr txBox="1"/>
          <p:nvPr/>
        </p:nvSpPr>
        <p:spPr>
          <a:xfrm>
            <a:off x="1919532" y="332659"/>
            <a:ext cx="6480718" cy="1008107"/>
          </a:xfrm>
          <a:prstGeom prst="rect">
            <a:avLst/>
          </a:prstGeom>
          <a:noFill/>
          <a:ln cap="flat">
            <a:noFill/>
          </a:ln>
        </p:spPr>
        <p:txBody>
          <a:bodyPr vert="horz" wrap="square" lIns="91440" tIns="45720" rIns="91440" bIns="45720" anchor="t" anchorCtr="0" compatLnSpc="1">
            <a:noAutofit/>
          </a:bodyPr>
          <a:lstStyle/>
          <a:p>
            <a:pPr marL="342900" indent="-342900">
              <a:spcBef>
                <a:spcPts val="700"/>
              </a:spcBef>
              <a:defRPr sz="1800" b="0" i="0" u="none" strike="noStrike" kern="0" cap="none" spc="0" baseline="0">
                <a:solidFill>
                  <a:srgbClr val="000000"/>
                </a:solidFill>
                <a:uFillTx/>
              </a:defRPr>
            </a:pPr>
            <a:r>
              <a:rPr lang="nb-NO" sz="2800" b="1">
                <a:solidFill>
                  <a:srgbClr val="000000"/>
                </a:solidFill>
                <a:latin typeface="Arial"/>
              </a:rPr>
              <a:t>Alarmtegn ved de ulike faregradene</a:t>
            </a:r>
            <a:endParaRPr lang="nb-NO" sz="2400" b="1">
              <a:solidFill>
                <a:srgbClr val="000000"/>
              </a:solidFill>
              <a:latin typeface="Arial"/>
            </a:endParaRPr>
          </a:p>
          <a:p>
            <a:pPr marL="342900" indent="-342900">
              <a:spcBef>
                <a:spcPts val="700"/>
              </a:spcBef>
              <a:buClr>
                <a:srgbClr val="F4792C"/>
              </a:buClr>
              <a:buSzPct val="85000"/>
              <a:buFont typeface="Arial Unicode MS" pitchFamily="34"/>
              <a:buChar char="■"/>
              <a:defRPr sz="1800" b="0" i="0" u="none" strike="noStrike" kern="0" cap="none" spc="0" baseline="0">
                <a:solidFill>
                  <a:srgbClr val="000000"/>
                </a:solidFill>
                <a:uFillTx/>
              </a:defRPr>
            </a:pPr>
            <a:endParaRPr lang="nb-NO" sz="2800" b="1" kern="0">
              <a:solidFill>
                <a:srgbClr val="000000"/>
              </a:solidFill>
              <a:latin typeface="Arial"/>
            </a:endParaRPr>
          </a:p>
        </p:txBody>
      </p:sp>
      <p:pic>
        <p:nvPicPr>
          <p:cNvPr id="3" name="Bilde 2" descr="faretegn.png"/>
          <p:cNvPicPr>
            <a:picLocks noChangeAspect="1"/>
          </p:cNvPicPr>
          <p:nvPr/>
        </p:nvPicPr>
        <p:blipFill>
          <a:blip r:embed="rId2"/>
          <a:stretch>
            <a:fillRect/>
          </a:stretch>
        </p:blipFill>
        <p:spPr>
          <a:xfrm>
            <a:off x="4217777" y="1423949"/>
            <a:ext cx="5406609" cy="4597338"/>
          </a:xfrm>
          <a:prstGeom prst="rect">
            <a:avLst/>
          </a:prstGeom>
          <a:noFill/>
          <a:ln cap="flat">
            <a:noFill/>
          </a:ln>
        </p:spPr>
      </p:pic>
      <p:sp>
        <p:nvSpPr>
          <p:cNvPr id="4" name="Bildeforklaring formet som et rektangel 3"/>
          <p:cNvSpPr/>
          <p:nvPr/>
        </p:nvSpPr>
        <p:spPr>
          <a:xfrm>
            <a:off x="1668019" y="1844821"/>
            <a:ext cx="2195739" cy="1944215"/>
          </a:xfrm>
          <a:custGeom>
            <a:avLst>
              <a:gd name="f0" fmla="val 26410"/>
              <a:gd name="f1" fmla="val 6278"/>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a:srgbClr val="0070C0"/>
          </a:solidFill>
          <a:ln cap="flat">
            <a:noFill/>
            <a:prstDash val="solid"/>
          </a:ln>
        </p:spPr>
        <p:txBody>
          <a:bodyPr vert="horz" wrap="square" lIns="91440" tIns="45720" rIns="91440" bIns="45720" anchor="ctr" anchorCtr="0" compatLnSpc="1">
            <a:noAutofit/>
          </a:bodyPr>
          <a:lstStyle/>
          <a:p>
            <a:pPr>
              <a:defRPr sz="1800" b="0" i="0" u="none" strike="noStrike" kern="0" cap="none" spc="0" baseline="0">
                <a:solidFill>
                  <a:srgbClr val="000000"/>
                </a:solidFill>
                <a:uFillTx/>
              </a:defRPr>
            </a:pPr>
            <a:r>
              <a:rPr lang="nb-NO" sz="1600">
                <a:solidFill>
                  <a:srgbClr val="FFFFFF"/>
                </a:solidFill>
                <a:latin typeface="Arial"/>
              </a:rPr>
              <a:t>Denne tabellen kan være med i beslutningsprosessen for å få satt en faregrad, eller bekrefte/avkrefte en allerede satt faregrad.</a:t>
            </a:r>
          </a:p>
        </p:txBody>
      </p:sp>
    </p:spTree>
    <p:extLst>
      <p:ext uri="{BB962C8B-B14F-4D97-AF65-F5344CB8AC3E}">
        <p14:creationId xmlns:p14="http://schemas.microsoft.com/office/powerpoint/2010/main" val="19424056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normAutofit/>
          </a:bodyPr>
          <a:lstStyle/>
          <a:p>
            <a:pPr lvl="0"/>
            <a:r>
              <a:rPr lang="nb-NO" dirty="0"/>
              <a:t>Sammendrag</a:t>
            </a:r>
          </a:p>
        </p:txBody>
      </p:sp>
      <p:grpSp>
        <p:nvGrpSpPr>
          <p:cNvPr id="3" name="Diagram 3"/>
          <p:cNvGrpSpPr/>
          <p:nvPr/>
        </p:nvGrpSpPr>
        <p:grpSpPr>
          <a:xfrm>
            <a:off x="2627781" y="1360581"/>
            <a:ext cx="6936428" cy="4640890"/>
            <a:chOff x="1103781" y="1360581"/>
            <a:chExt cx="6936428" cy="4640890"/>
          </a:xfrm>
        </p:grpSpPr>
        <p:sp>
          <p:nvSpPr>
            <p:cNvPr id="4" name="Frihåndsform 3"/>
            <p:cNvSpPr/>
            <p:nvPr/>
          </p:nvSpPr>
          <p:spPr>
            <a:xfrm>
              <a:off x="1103781" y="1360581"/>
              <a:ext cx="6936428" cy="1114863"/>
            </a:xfrm>
            <a:custGeom>
              <a:avLst/>
              <a:gdLst>
                <a:gd name="f0" fmla="val 10800000"/>
                <a:gd name="f1" fmla="val 5400000"/>
                <a:gd name="f2" fmla="val 180"/>
                <a:gd name="f3" fmla="val w"/>
                <a:gd name="f4" fmla="val h"/>
                <a:gd name="f5" fmla="val 0"/>
                <a:gd name="f6" fmla="val 6936432"/>
                <a:gd name="f7" fmla="val 1114863"/>
                <a:gd name="f8" fmla="val 185814"/>
                <a:gd name="f9" fmla="val 83192"/>
                <a:gd name="f10" fmla="val 6750618"/>
                <a:gd name="f11" fmla="val 6853240"/>
                <a:gd name="f12" fmla="val 929049"/>
                <a:gd name="f13" fmla="val 1031671"/>
                <a:gd name="f14" fmla="+- 0 0 -90"/>
                <a:gd name="f15" fmla="*/ f3 1 6936432"/>
                <a:gd name="f16" fmla="*/ f4 1 1114863"/>
                <a:gd name="f17" fmla="val f5"/>
                <a:gd name="f18" fmla="val f6"/>
                <a:gd name="f19" fmla="val f7"/>
                <a:gd name="f20" fmla="*/ f14 f0 1"/>
                <a:gd name="f21" fmla="+- f19 0 f17"/>
                <a:gd name="f22" fmla="+- f18 0 f17"/>
                <a:gd name="f23" fmla="*/ f20 1 f2"/>
                <a:gd name="f24" fmla="*/ f22 1 6936432"/>
                <a:gd name="f25" fmla="*/ f21 1 1114863"/>
                <a:gd name="f26" fmla="*/ 0 f22 1"/>
                <a:gd name="f27" fmla="*/ 185814 f21 1"/>
                <a:gd name="f28" fmla="*/ 185814 f22 1"/>
                <a:gd name="f29" fmla="*/ 0 f21 1"/>
                <a:gd name="f30" fmla="*/ 6750618 f22 1"/>
                <a:gd name="f31" fmla="*/ 6936432 f22 1"/>
                <a:gd name="f32" fmla="*/ 929049 f21 1"/>
                <a:gd name="f33" fmla="*/ 1114863 f21 1"/>
                <a:gd name="f34" fmla="+- f23 0 f1"/>
                <a:gd name="f35" fmla="*/ f26 1 6936432"/>
                <a:gd name="f36" fmla="*/ f27 1 1114863"/>
                <a:gd name="f37" fmla="*/ f28 1 6936432"/>
                <a:gd name="f38" fmla="*/ f29 1 1114863"/>
                <a:gd name="f39" fmla="*/ f30 1 6936432"/>
                <a:gd name="f40" fmla="*/ f31 1 6936432"/>
                <a:gd name="f41" fmla="*/ f32 1 1114863"/>
                <a:gd name="f42" fmla="*/ f33 1 1114863"/>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6936432" h="11148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0000"/>
            </a:solidFill>
            <a:ln w="25402" cap="flat">
              <a:solidFill>
                <a:srgbClr val="FFFFFF"/>
              </a:solidFill>
              <a:prstDash val="solid"/>
            </a:ln>
          </p:spPr>
          <p:txBody>
            <a:bodyPr vert="horz" wrap="square" lIns="134435" tIns="134435" rIns="134435" bIns="134435" anchor="ctr" anchorCtr="0" compatLnSpc="1">
              <a:noAutofit/>
            </a:bodyPr>
            <a:lstStyle/>
            <a:p>
              <a:pPr defTabSz="933446">
                <a:lnSpc>
                  <a:spcPct val="90000"/>
                </a:lnSpc>
                <a:spcAft>
                  <a:spcPts val="900"/>
                </a:spcAft>
                <a:defRPr sz="1800" b="0" i="0" u="none" strike="noStrike" kern="0" cap="none" spc="0" baseline="0">
                  <a:solidFill>
                    <a:srgbClr val="000000"/>
                  </a:solidFill>
                  <a:uFillTx/>
                </a:defRPr>
              </a:pPr>
              <a:r>
                <a:rPr lang="nb-NO" sz="2100" dirty="0">
                  <a:solidFill>
                    <a:srgbClr val="000000"/>
                  </a:solidFill>
                  <a:latin typeface="Arial"/>
                </a:rPr>
                <a:t>Faregraden beskriver skredfaren i en region etter internasjonal standard</a:t>
              </a:r>
            </a:p>
          </p:txBody>
        </p:sp>
        <p:sp>
          <p:nvSpPr>
            <p:cNvPr id="5" name="Frihåndsform 4"/>
            <p:cNvSpPr/>
            <p:nvPr/>
          </p:nvSpPr>
          <p:spPr>
            <a:xfrm>
              <a:off x="1103781" y="2535923"/>
              <a:ext cx="6936428" cy="1114863"/>
            </a:xfrm>
            <a:custGeom>
              <a:avLst/>
              <a:gdLst>
                <a:gd name="f0" fmla="val 10800000"/>
                <a:gd name="f1" fmla="val 5400000"/>
                <a:gd name="f2" fmla="val 180"/>
                <a:gd name="f3" fmla="val w"/>
                <a:gd name="f4" fmla="val h"/>
                <a:gd name="f5" fmla="val 0"/>
                <a:gd name="f6" fmla="val 6936432"/>
                <a:gd name="f7" fmla="val 1114863"/>
                <a:gd name="f8" fmla="val 185814"/>
                <a:gd name="f9" fmla="val 83192"/>
                <a:gd name="f10" fmla="val 6750618"/>
                <a:gd name="f11" fmla="val 6853240"/>
                <a:gd name="f12" fmla="val 929049"/>
                <a:gd name="f13" fmla="val 1031671"/>
                <a:gd name="f14" fmla="+- 0 0 -90"/>
                <a:gd name="f15" fmla="*/ f3 1 6936432"/>
                <a:gd name="f16" fmla="*/ f4 1 1114863"/>
                <a:gd name="f17" fmla="val f5"/>
                <a:gd name="f18" fmla="val f6"/>
                <a:gd name="f19" fmla="val f7"/>
                <a:gd name="f20" fmla="*/ f14 f0 1"/>
                <a:gd name="f21" fmla="+- f19 0 f17"/>
                <a:gd name="f22" fmla="+- f18 0 f17"/>
                <a:gd name="f23" fmla="*/ f20 1 f2"/>
                <a:gd name="f24" fmla="*/ f22 1 6936432"/>
                <a:gd name="f25" fmla="*/ f21 1 1114863"/>
                <a:gd name="f26" fmla="*/ 0 f22 1"/>
                <a:gd name="f27" fmla="*/ 185814 f21 1"/>
                <a:gd name="f28" fmla="*/ 185814 f22 1"/>
                <a:gd name="f29" fmla="*/ 0 f21 1"/>
                <a:gd name="f30" fmla="*/ 6750618 f22 1"/>
                <a:gd name="f31" fmla="*/ 6936432 f22 1"/>
                <a:gd name="f32" fmla="*/ 929049 f21 1"/>
                <a:gd name="f33" fmla="*/ 1114863 f21 1"/>
                <a:gd name="f34" fmla="+- f23 0 f1"/>
                <a:gd name="f35" fmla="*/ f26 1 6936432"/>
                <a:gd name="f36" fmla="*/ f27 1 1114863"/>
                <a:gd name="f37" fmla="*/ f28 1 6936432"/>
                <a:gd name="f38" fmla="*/ f29 1 1114863"/>
                <a:gd name="f39" fmla="*/ f30 1 6936432"/>
                <a:gd name="f40" fmla="*/ f31 1 6936432"/>
                <a:gd name="f41" fmla="*/ f32 1 1114863"/>
                <a:gd name="f42" fmla="*/ f33 1 1114863"/>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6936432" h="11148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25402" cap="flat">
              <a:solidFill>
                <a:srgbClr val="FFFFFF"/>
              </a:solidFill>
              <a:prstDash val="solid"/>
            </a:ln>
          </p:spPr>
          <p:txBody>
            <a:bodyPr vert="horz" wrap="square" lIns="134435" tIns="134435" rIns="134435" bIns="134435" anchor="ctr" anchorCtr="0" compatLnSpc="1">
              <a:noAutofit/>
            </a:bodyPr>
            <a:lstStyle/>
            <a:p>
              <a:pPr defTabSz="933446">
                <a:lnSpc>
                  <a:spcPct val="90000"/>
                </a:lnSpc>
                <a:spcAft>
                  <a:spcPts val="900"/>
                </a:spcAft>
                <a:defRPr sz="1800" b="0" i="0" u="none" strike="noStrike" kern="0" cap="none" spc="0" baseline="0">
                  <a:solidFill>
                    <a:srgbClr val="000000"/>
                  </a:solidFill>
                  <a:uFillTx/>
                </a:defRPr>
              </a:pPr>
              <a:r>
                <a:rPr lang="nb-NO" sz="2100" dirty="0">
                  <a:solidFill>
                    <a:srgbClr val="000000"/>
                  </a:solidFill>
                  <a:latin typeface="Arial"/>
                </a:rPr>
                <a:t>Faregraden er avhengig av: SKREDSTØRRELSE og SANNSYNLIGHET for snøskred</a:t>
              </a:r>
            </a:p>
          </p:txBody>
        </p:sp>
        <p:sp>
          <p:nvSpPr>
            <p:cNvPr id="6" name="Frihåndsform 5"/>
            <p:cNvSpPr/>
            <p:nvPr/>
          </p:nvSpPr>
          <p:spPr>
            <a:xfrm>
              <a:off x="1103781" y="3711266"/>
              <a:ext cx="6936428" cy="1114863"/>
            </a:xfrm>
            <a:custGeom>
              <a:avLst/>
              <a:gdLst>
                <a:gd name="f0" fmla="val 10800000"/>
                <a:gd name="f1" fmla="val 5400000"/>
                <a:gd name="f2" fmla="val 180"/>
                <a:gd name="f3" fmla="val w"/>
                <a:gd name="f4" fmla="val h"/>
                <a:gd name="f5" fmla="val 0"/>
                <a:gd name="f6" fmla="val 6936432"/>
                <a:gd name="f7" fmla="val 1114863"/>
                <a:gd name="f8" fmla="val 185814"/>
                <a:gd name="f9" fmla="val 83192"/>
                <a:gd name="f10" fmla="val 6750618"/>
                <a:gd name="f11" fmla="val 6853240"/>
                <a:gd name="f12" fmla="val 929049"/>
                <a:gd name="f13" fmla="val 1031671"/>
                <a:gd name="f14" fmla="+- 0 0 -90"/>
                <a:gd name="f15" fmla="*/ f3 1 6936432"/>
                <a:gd name="f16" fmla="*/ f4 1 1114863"/>
                <a:gd name="f17" fmla="val f5"/>
                <a:gd name="f18" fmla="val f6"/>
                <a:gd name="f19" fmla="val f7"/>
                <a:gd name="f20" fmla="*/ f14 f0 1"/>
                <a:gd name="f21" fmla="+- f19 0 f17"/>
                <a:gd name="f22" fmla="+- f18 0 f17"/>
                <a:gd name="f23" fmla="*/ f20 1 f2"/>
                <a:gd name="f24" fmla="*/ f22 1 6936432"/>
                <a:gd name="f25" fmla="*/ f21 1 1114863"/>
                <a:gd name="f26" fmla="*/ 0 f22 1"/>
                <a:gd name="f27" fmla="*/ 185814 f21 1"/>
                <a:gd name="f28" fmla="*/ 185814 f22 1"/>
                <a:gd name="f29" fmla="*/ 0 f21 1"/>
                <a:gd name="f30" fmla="*/ 6750618 f22 1"/>
                <a:gd name="f31" fmla="*/ 6936432 f22 1"/>
                <a:gd name="f32" fmla="*/ 929049 f21 1"/>
                <a:gd name="f33" fmla="*/ 1114863 f21 1"/>
                <a:gd name="f34" fmla="+- f23 0 f1"/>
                <a:gd name="f35" fmla="*/ f26 1 6936432"/>
                <a:gd name="f36" fmla="*/ f27 1 1114863"/>
                <a:gd name="f37" fmla="*/ f28 1 6936432"/>
                <a:gd name="f38" fmla="*/ f29 1 1114863"/>
                <a:gd name="f39" fmla="*/ f30 1 6936432"/>
                <a:gd name="f40" fmla="*/ f31 1 6936432"/>
                <a:gd name="f41" fmla="*/ f32 1 1114863"/>
                <a:gd name="f42" fmla="*/ f33 1 1114863"/>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6936432" h="11148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00"/>
            </a:solidFill>
            <a:ln w="25402" cap="flat">
              <a:solidFill>
                <a:srgbClr val="FFFFFF"/>
              </a:solidFill>
              <a:prstDash val="solid"/>
            </a:ln>
          </p:spPr>
          <p:txBody>
            <a:bodyPr vert="horz" wrap="square" lIns="134435" tIns="134435" rIns="134435" bIns="134435" anchor="ctr" anchorCtr="0" compatLnSpc="1">
              <a:noAutofit/>
            </a:bodyPr>
            <a:lstStyle/>
            <a:p>
              <a:pPr defTabSz="933446">
                <a:lnSpc>
                  <a:spcPct val="90000"/>
                </a:lnSpc>
                <a:spcAft>
                  <a:spcPts val="900"/>
                </a:spcAft>
                <a:defRPr sz="1800" b="0" i="0" u="none" strike="noStrike" kern="0" cap="none" spc="0" baseline="0">
                  <a:solidFill>
                    <a:srgbClr val="000000"/>
                  </a:solidFill>
                  <a:uFillTx/>
                </a:defRPr>
              </a:pPr>
              <a:r>
                <a:rPr lang="nb-NO" sz="2100" dirty="0">
                  <a:solidFill>
                    <a:srgbClr val="000000"/>
                  </a:solidFill>
                  <a:latin typeface="Arial"/>
                </a:rPr>
                <a:t>Følg definisjonen for å sikre en jevn og objektiv fastsettelse av faregraden – bruk ADAM! </a:t>
              </a:r>
            </a:p>
          </p:txBody>
        </p:sp>
        <p:sp>
          <p:nvSpPr>
            <p:cNvPr id="7" name="Frihåndsform 6"/>
            <p:cNvSpPr/>
            <p:nvPr/>
          </p:nvSpPr>
          <p:spPr>
            <a:xfrm>
              <a:off x="1103781" y="4886608"/>
              <a:ext cx="6936428" cy="1114863"/>
            </a:xfrm>
            <a:custGeom>
              <a:avLst/>
              <a:gdLst>
                <a:gd name="f0" fmla="val 10800000"/>
                <a:gd name="f1" fmla="val 5400000"/>
                <a:gd name="f2" fmla="val 180"/>
                <a:gd name="f3" fmla="val w"/>
                <a:gd name="f4" fmla="val h"/>
                <a:gd name="f5" fmla="val 0"/>
                <a:gd name="f6" fmla="val 6936432"/>
                <a:gd name="f7" fmla="val 1114863"/>
                <a:gd name="f8" fmla="val 185814"/>
                <a:gd name="f9" fmla="val 83192"/>
                <a:gd name="f10" fmla="val 6750618"/>
                <a:gd name="f11" fmla="val 6853240"/>
                <a:gd name="f12" fmla="val 929049"/>
                <a:gd name="f13" fmla="val 1031671"/>
                <a:gd name="f14" fmla="+- 0 0 -90"/>
                <a:gd name="f15" fmla="*/ f3 1 6936432"/>
                <a:gd name="f16" fmla="*/ f4 1 1114863"/>
                <a:gd name="f17" fmla="val f5"/>
                <a:gd name="f18" fmla="val f6"/>
                <a:gd name="f19" fmla="val f7"/>
                <a:gd name="f20" fmla="*/ f14 f0 1"/>
                <a:gd name="f21" fmla="+- f19 0 f17"/>
                <a:gd name="f22" fmla="+- f18 0 f17"/>
                <a:gd name="f23" fmla="*/ f20 1 f2"/>
                <a:gd name="f24" fmla="*/ f22 1 6936432"/>
                <a:gd name="f25" fmla="*/ f21 1 1114863"/>
                <a:gd name="f26" fmla="*/ 0 f22 1"/>
                <a:gd name="f27" fmla="*/ 185814 f21 1"/>
                <a:gd name="f28" fmla="*/ 185814 f22 1"/>
                <a:gd name="f29" fmla="*/ 0 f21 1"/>
                <a:gd name="f30" fmla="*/ 6750618 f22 1"/>
                <a:gd name="f31" fmla="*/ 6936432 f22 1"/>
                <a:gd name="f32" fmla="*/ 929049 f21 1"/>
                <a:gd name="f33" fmla="*/ 1114863 f21 1"/>
                <a:gd name="f34" fmla="+- f23 0 f1"/>
                <a:gd name="f35" fmla="*/ f26 1 6936432"/>
                <a:gd name="f36" fmla="*/ f27 1 1114863"/>
                <a:gd name="f37" fmla="*/ f28 1 6936432"/>
                <a:gd name="f38" fmla="*/ f29 1 1114863"/>
                <a:gd name="f39" fmla="*/ f30 1 6936432"/>
                <a:gd name="f40" fmla="*/ f31 1 6936432"/>
                <a:gd name="f41" fmla="*/ f32 1 1114863"/>
                <a:gd name="f42" fmla="*/ f33 1 1114863"/>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6936432" h="11148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92D050"/>
            </a:solidFill>
            <a:ln w="25402" cap="flat">
              <a:solidFill>
                <a:srgbClr val="FFFFFF"/>
              </a:solidFill>
              <a:prstDash val="solid"/>
            </a:ln>
          </p:spPr>
          <p:txBody>
            <a:bodyPr vert="horz" wrap="square" lIns="134435" tIns="134435" rIns="134435" bIns="134435" anchor="ctr" anchorCtr="0" compatLnSpc="1">
              <a:noAutofit/>
            </a:bodyPr>
            <a:lstStyle/>
            <a:p>
              <a:pPr defTabSz="933446">
                <a:lnSpc>
                  <a:spcPct val="90000"/>
                </a:lnSpc>
                <a:spcAft>
                  <a:spcPts val="900"/>
                </a:spcAft>
                <a:defRPr sz="1800" b="0" i="0" u="none" strike="noStrike" kern="0" cap="none" spc="0" baseline="0">
                  <a:solidFill>
                    <a:srgbClr val="000000"/>
                  </a:solidFill>
                  <a:uFillTx/>
                </a:defRPr>
              </a:pPr>
              <a:r>
                <a:rPr lang="nb-NO" sz="2100" dirty="0">
                  <a:solidFill>
                    <a:srgbClr val="000000"/>
                  </a:solidFill>
                  <a:latin typeface="Arial"/>
                </a:rPr>
                <a:t>Faregrad og skredproblem henger tett sammen (sjekk!)</a:t>
              </a:r>
            </a:p>
          </p:txBody>
        </p:sp>
      </p:grpSp>
    </p:spTree>
    <p:extLst>
      <p:ext uri="{BB962C8B-B14F-4D97-AF65-F5344CB8AC3E}">
        <p14:creationId xmlns:p14="http://schemas.microsoft.com/office/powerpoint/2010/main" val="253988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p:nvPr/>
        </p:nvSpPr>
        <p:spPr>
          <a:xfrm>
            <a:off x="1981200" y="274640"/>
            <a:ext cx="8229600" cy="1143000"/>
          </a:xfrm>
          <a:prstGeom prst="rect">
            <a:avLst/>
          </a:prstGeom>
          <a:no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nb-NO" sz="4400">
                <a:solidFill>
                  <a:srgbClr val="000000"/>
                </a:solidFill>
                <a:latin typeface="Arial"/>
              </a:rPr>
              <a:t>Faregrad 3- betydelig</a:t>
            </a:r>
          </a:p>
        </p:txBody>
      </p:sp>
      <p:pic>
        <p:nvPicPr>
          <p:cNvPr id="3" name="Bilde 1"/>
          <p:cNvPicPr>
            <a:picLocks noChangeAspect="1"/>
          </p:cNvPicPr>
          <p:nvPr/>
        </p:nvPicPr>
        <p:blipFill>
          <a:blip r:embed="rId3"/>
          <a:stretch>
            <a:fillRect/>
          </a:stretch>
        </p:blipFill>
        <p:spPr>
          <a:xfrm>
            <a:off x="1861780" y="1124739"/>
            <a:ext cx="8468441" cy="4496982"/>
          </a:xfrm>
          <a:prstGeom prst="rect">
            <a:avLst/>
          </a:prstGeom>
          <a:noFill/>
          <a:ln cap="flat">
            <a:noFill/>
          </a:ln>
        </p:spPr>
      </p:pic>
    </p:spTree>
    <p:extLst>
      <p:ext uri="{BB962C8B-B14F-4D97-AF65-F5344CB8AC3E}">
        <p14:creationId xmlns:p14="http://schemas.microsoft.com/office/powerpoint/2010/main" val="1484845659"/>
      </p:ext>
    </p:extLst>
  </p:cSld>
  <p:clrMapOvr>
    <a:masterClrMapping/>
  </p:clrMapOvr>
</p:sld>
</file>

<file path=ppt/theme/theme1.xml><?xml version="1.0" encoding="utf-8"?>
<a:theme xmlns:a="http://schemas.openxmlformats.org/drawingml/2006/main" name="NVE">
  <a:themeElements>
    <a:clrScheme name="NVE">
      <a:dk1>
        <a:srgbClr val="000000"/>
      </a:dk1>
      <a:lt1>
        <a:srgbClr val="FFFFFF"/>
      </a:lt1>
      <a:dk2>
        <a:srgbClr val="4C4D4F"/>
      </a:dk2>
      <a:lt2>
        <a:srgbClr val="E6E7E7"/>
      </a:lt2>
      <a:accent1>
        <a:srgbClr val="CD1232"/>
      </a:accent1>
      <a:accent2>
        <a:srgbClr val="00667E"/>
      </a:accent2>
      <a:accent3>
        <a:srgbClr val="0096A7"/>
      </a:accent3>
      <a:accent4>
        <a:srgbClr val="A3D0CA"/>
      </a:accent4>
      <a:accent5>
        <a:srgbClr val="ACC282"/>
      </a:accent5>
      <a:accent6>
        <a:srgbClr val="E96956"/>
      </a:accent6>
      <a:hlink>
        <a:srgbClr val="00667E"/>
      </a:hlink>
      <a:folHlink>
        <a:srgbClr val="838487"/>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ve_mal_2018-03-01.potx" id="{441773D0-921E-46BC-8347-F117F7B11E9E}" vid="{E0C7CFF5-E8F9-414F-987A-5AEFAE0128F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ppgave xmlns="45fb35ce-46a5-4ef8-882c-6e1880ce3e7f" xsi:nil="true"/>
    <Opptaksamling xmlns="45fb35ce-46a5-4ef8-882c-6e1880ce3e7f">true</Opptaksamling>
    <test xmlns="45fb35ce-46a5-4ef8-882c-6e1880ce3e7f">ferdig def</test>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BBF5B636979004D853CCC3A4143AC1A" ma:contentTypeVersion="17" ma:contentTypeDescription="Opprett et nytt dokument." ma:contentTypeScope="" ma:versionID="b4f22549875ad9bf1d238bf70d3bf3d1">
  <xsd:schema xmlns:xsd="http://www.w3.org/2001/XMLSchema" xmlns:xs="http://www.w3.org/2001/XMLSchema" xmlns:p="http://schemas.microsoft.com/office/2006/metadata/properties" xmlns:ns2="45fb35ce-46a5-4ef8-882c-6e1880ce3e7f" xmlns:ns3="17698d27-b6a2-479b-8d1b-f08163b39b90" targetNamespace="http://schemas.microsoft.com/office/2006/metadata/properties" ma:root="true" ma:fieldsID="820b056a987d7c3dd4f85891dbf09fd4" ns2:_="" ns3:_="">
    <xsd:import namespace="45fb35ce-46a5-4ef8-882c-6e1880ce3e7f"/>
    <xsd:import namespace="17698d27-b6a2-479b-8d1b-f08163b39b90"/>
    <xsd:element name="properties">
      <xsd:complexType>
        <xsd:sequence>
          <xsd:element name="documentManagement">
            <xsd:complexType>
              <xsd:all>
                <xsd:element ref="ns2:Oppgav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Opptaksamling" minOccurs="0"/>
                <xsd:element ref="ns2: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b35ce-46a5-4ef8-882c-6e1880ce3e7f" elementFormDefault="qualified">
    <xsd:import namespace="http://schemas.microsoft.com/office/2006/documentManagement/types"/>
    <xsd:import namespace="http://schemas.microsoft.com/office/infopath/2007/PartnerControls"/>
    <xsd:element name="Oppgave" ma:index="2" nillable="true" ma:displayName="Oppgave" ma:format="Dropdown" ma:internalName="Oppgave" ma:readOnly="false">
      <xsd:simpleType>
        <xsd:restriction base="dms:Choice">
          <xsd:enumeration value="Skredproblem"/>
          <xsd:enumeration value="Klassifisering"/>
          <xsd:enumeration value="Vedvarende svake lag"/>
          <xsd:enumeration value="Traff eller bomma?"/>
          <xsd:enumeration value="Skredbaner"/>
          <xsd:enumeration value="Skreddeteksjon"/>
          <xsd:enumeration value="Lage varsel"/>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Opptaksamling" ma:index="21" nillable="true" ma:displayName="Opptak samling" ma:format="Dropdown" ma:internalName="Opptaksamling">
      <xsd:simpleType>
        <xsd:restriction base="dms:Choice">
          <xsd:enumeration value="Opptak"/>
        </xsd:restriction>
      </xsd:simpleType>
    </xsd:element>
    <xsd:element name="test" ma:index="22" nillable="true" ma:displayName="test" ma:default="ferdig def" ma:format="Dropdown" ma:internalName="tes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698d27-b6a2-479b-8d1b-f08163b39b90" elementFormDefault="qualified">
    <xsd:import namespace="http://schemas.microsoft.com/office/2006/documentManagement/types"/>
    <xsd:import namespace="http://schemas.microsoft.com/office/infopath/2007/PartnerControls"/>
    <xsd:element name="SharedWithUsers" ma:index="12" nillable="true" ma:displayName="Delt med"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nholdstype"/>
        <xsd:element ref="dc:title" minOccurs="0" maxOccurs="1" ma:index="1"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313994-F376-449C-B5DA-A9FD6176FE42}">
  <ds:schemaRefs>
    <ds:schemaRef ds:uri="http://schemas.microsoft.com/sharepoint/v3/contenttype/forms"/>
  </ds:schemaRefs>
</ds:datastoreItem>
</file>

<file path=customXml/itemProps2.xml><?xml version="1.0" encoding="utf-8"?>
<ds:datastoreItem xmlns:ds="http://schemas.openxmlformats.org/officeDocument/2006/customXml" ds:itemID="{3A2408A8-CF82-405D-99EF-424470D81D58}">
  <ds:schemaRefs>
    <ds:schemaRef ds:uri="http://schemas.microsoft.com/office/2006/metadata/properties"/>
    <ds:schemaRef ds:uri="http://schemas.microsoft.com/office/infopath/2007/PartnerControls"/>
    <ds:schemaRef ds:uri="45fb35ce-46a5-4ef8-882c-6e1880ce3e7f"/>
  </ds:schemaRefs>
</ds:datastoreItem>
</file>

<file path=customXml/itemProps3.xml><?xml version="1.0" encoding="utf-8"?>
<ds:datastoreItem xmlns:ds="http://schemas.openxmlformats.org/officeDocument/2006/customXml" ds:itemID="{44010B0C-ACFB-428F-BF7D-BBEEA6D2B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fb35ce-46a5-4ef8-882c-6e1880ce3e7f"/>
    <ds:schemaRef ds:uri="17698d27-b6a2-479b-8d1b-f08163b39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NVE-PPmal_2018</Template>
  <TotalTime>30</TotalTime>
  <Words>2665</Words>
  <Application>Microsoft Office PowerPoint</Application>
  <PresentationFormat>Widescreen</PresentationFormat>
  <Paragraphs>485</Paragraphs>
  <Slides>84</Slides>
  <Notes>33</Notes>
  <HiddenSlides>19</HiddenSlides>
  <MMClips>0</MMClips>
  <ScaleCrop>false</ScaleCrop>
  <HeadingPairs>
    <vt:vector size="4" baseType="variant">
      <vt:variant>
        <vt:lpstr>Tema</vt:lpstr>
      </vt:variant>
      <vt:variant>
        <vt:i4>1</vt:i4>
      </vt:variant>
      <vt:variant>
        <vt:lpstr>Lysbildetitler</vt:lpstr>
      </vt:variant>
      <vt:variant>
        <vt:i4>84</vt:i4>
      </vt:variant>
    </vt:vector>
  </HeadingPairs>
  <TitlesOfParts>
    <vt:vector size="85" baseType="lpstr">
      <vt:lpstr>NVE</vt:lpstr>
      <vt:lpstr>Skredfareskalaen og fastsetting av faregrad </vt:lpstr>
      <vt:lpstr>Skalaen er fastsatt av The European Avalanche Warning Services (EAWS):</vt:lpstr>
      <vt:lpstr>PowerPoint-presentasjon</vt:lpstr>
      <vt:lpstr>Faregradsskala</vt:lpstr>
      <vt:lpstr>Faregradsskala</vt:lpstr>
      <vt:lpstr>Et terreng med løsneområder og utløpssoner for snøskred:</vt:lpstr>
      <vt:lpstr>Faregrad 1 - liten</vt:lpstr>
      <vt:lpstr>PowerPoint-presentasjon</vt:lpstr>
      <vt:lpstr>PowerPoint-presentasjon</vt:lpstr>
      <vt:lpstr>PowerPoint-presentasjon</vt:lpstr>
      <vt:lpstr>PowerPoint-presentasjon</vt:lpstr>
      <vt:lpstr>Faktorer som påvirker faregraden</vt:lpstr>
      <vt:lpstr>PowerPoint-presentasjon</vt:lpstr>
      <vt:lpstr>PowerPoint-presentasjon</vt:lpstr>
      <vt:lpstr>PowerPoint-presentasjon</vt:lpstr>
      <vt:lpstr>PowerPoint-presentasjon</vt:lpstr>
      <vt:lpstr>Faktorer som påvirker faregraden</vt:lpstr>
      <vt:lpstr>Faktorer som påvirker faregraden</vt:lpstr>
      <vt:lpstr>Faktorer som påvirker faregraden</vt:lpstr>
      <vt:lpstr>ADAM</vt:lpstr>
      <vt:lpstr>Målet</vt:lpstr>
      <vt:lpstr>Arbeidsflyt</vt:lpstr>
      <vt:lpstr>Arbeidsflyt</vt:lpstr>
      <vt:lpstr>Avalanche Danger Assessment Matrix (ADAM)</vt:lpstr>
      <vt:lpstr>Avvik i forhold til EAWS matrisen</vt:lpstr>
      <vt:lpstr>Sannsynlighet for snøskred</vt:lpstr>
      <vt:lpstr>Utløsbarhet for kunstig / naturlig utløste skred</vt:lpstr>
      <vt:lpstr>Lett å løse ut</vt:lpstr>
      <vt:lpstr>Moderat pålagring / svekkelse</vt:lpstr>
      <vt:lpstr>Utbredelse</vt:lpstr>
      <vt:lpstr>«Bekreftelse»</vt:lpstr>
      <vt:lpstr>Utbredelse</vt:lpstr>
      <vt:lpstr>Utbredelse</vt:lpstr>
      <vt:lpstr>PowerPoint-presentasjon</vt:lpstr>
      <vt:lpstr>Utbredelse: bruk av utsatt sektor</vt:lpstr>
      <vt:lpstr>Utbredelse: bruk av utsatt sektor</vt:lpstr>
      <vt:lpstr>Utbredelse: bruk av utsatt sektor</vt:lpstr>
      <vt:lpstr>Utbredelse: bruk av utsatt sektor</vt:lpstr>
      <vt:lpstr>Utbredelse: bruk av utsatt sektor</vt:lpstr>
      <vt:lpstr>Fordeling med høyden</vt:lpstr>
      <vt:lpstr>Utbredelse</vt:lpstr>
      <vt:lpstr>Utbredelse</vt:lpstr>
      <vt:lpstr>Utbredelse</vt:lpstr>
      <vt:lpstr>Utbredelse</vt:lpstr>
      <vt:lpstr>Utbredelse</vt:lpstr>
      <vt:lpstr>Utbredelse</vt:lpstr>
      <vt:lpstr>Utbredelse</vt:lpstr>
      <vt:lpstr>Ta med «sannsynligheten»</vt:lpstr>
      <vt:lpstr>Skredstørrelse</vt:lpstr>
      <vt:lpstr>Bruk av skredstørrelse i varslingen</vt:lpstr>
      <vt:lpstr>Bruk av skredstørrelse i varslingen</vt:lpstr>
      <vt:lpstr>Hva er et betydelig antall?</vt:lpstr>
      <vt:lpstr>Ringen er 100 km2 stor  Gult og rødt er terreng over 30 grader (løsneområder)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Senario 1: Dårlig binding mellom lag i fokksnø</vt:lpstr>
      <vt:lpstr>Skredproblem Fokksø</vt:lpstr>
      <vt:lpstr>Senario 2: Svakt lag av kantkornet snø ved bakken</vt:lpstr>
      <vt:lpstr>Skredproblem Kantkorn ved bakken</vt:lpstr>
      <vt:lpstr>Faktorer som påvirker faregraden</vt:lpstr>
      <vt:lpstr>PowerPoint-presentasjon</vt:lpstr>
      <vt:lpstr>PowerPoint-presentasjon</vt:lpstr>
      <vt:lpstr>PowerPoint-presentasjon</vt:lpstr>
      <vt:lpstr>Kort om bruk av faregraden</vt:lpstr>
      <vt:lpstr>Hvordan du bruker faregraden avhenger av din kunnskap og erfaring</vt:lpstr>
      <vt:lpstr>Hvordan du bruker faregraden avhenger av din kunnskap og erfaring</vt:lpstr>
      <vt:lpstr>Hvordan du bruker faregraden avhenger av din kunnskap og erfaring</vt:lpstr>
      <vt:lpstr>Hvordan du bruker faregraden avhenger av din kunnskap og erfaring</vt:lpstr>
      <vt:lpstr>Faregradsskala</vt:lpstr>
      <vt:lpstr>VALIDERING</vt:lpstr>
      <vt:lpstr>Vår varslingsregion med jevne, objektive observasjoner</vt:lpstr>
      <vt:lpstr>PowerPoint-presentasjon</vt:lpstr>
      <vt:lpstr>PowerPoint-presentasjon</vt:lpstr>
      <vt:lpstr>PowerPoint-presentasjon</vt:lpstr>
      <vt:lpstr>Sammendrag</vt:lpstr>
    </vt:vector>
  </TitlesOfParts>
  <Company>NVE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Müller Karsten</dc:creator>
  <cp:lastModifiedBy>Haslestad Andreas</cp:lastModifiedBy>
  <cp:revision>43</cp:revision>
  <dcterms:created xsi:type="dcterms:W3CDTF">2018-11-27T13:48:30Z</dcterms:created>
  <dcterms:modified xsi:type="dcterms:W3CDTF">2021-02-05T10:40:55Z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0x010100DBBF5B636979004D853CCC3A4143AC1A</vt:lpwstr>
  </property>
</Properties>
</file>