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71" r:id="rId6"/>
    <p:sldId id="272" r:id="rId7"/>
    <p:sldId id="273" r:id="rId8"/>
    <p:sldId id="274" r:id="rId9"/>
    <p:sldId id="290" r:id="rId10"/>
    <p:sldId id="276" r:id="rId11"/>
    <p:sldId id="277" r:id="rId12"/>
    <p:sldId id="278" r:id="rId13"/>
    <p:sldId id="279" r:id="rId14"/>
    <p:sldId id="280" r:id="rId15"/>
    <p:sldId id="281" r:id="rId16"/>
    <p:sldId id="291" r:id="rId17"/>
    <p:sldId id="283" r:id="rId18"/>
    <p:sldId id="284" r:id="rId19"/>
    <p:sldId id="285" r:id="rId20"/>
    <p:sldId id="286" r:id="rId21"/>
    <p:sldId id="293" r:id="rId22"/>
    <p:sldId id="292" r:id="rId23"/>
    <p:sldId id="288" r:id="rId24"/>
    <p:sldId id="289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3B6AF3D0-22CC-F54E-AEC6-9AEFD1F867F3}">
          <p14:sldIdLst>
            <p14:sldId id="256"/>
            <p14:sldId id="271"/>
            <p14:sldId id="272"/>
            <p14:sldId id="273"/>
            <p14:sldId id="274"/>
            <p14:sldId id="290"/>
            <p14:sldId id="276"/>
            <p14:sldId id="277"/>
            <p14:sldId id="278"/>
            <p14:sldId id="279"/>
            <p14:sldId id="280"/>
            <p14:sldId id="281"/>
            <p14:sldId id="291"/>
            <p14:sldId id="283"/>
            <p14:sldId id="284"/>
            <p14:sldId id="285"/>
            <p14:sldId id="286"/>
            <p14:sldId id="293"/>
            <p14:sldId id="292"/>
            <p14:sldId id="288"/>
            <p14:sldId id="289"/>
          </p14:sldIdLst>
        </p14:section>
        <p14:section name="Eksempler (slett)" id="{EBCE1FE9-0C75-BC42-94B6-3117A4F85F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29BEF-608B-476C-8B22-C39C82E6D44A}" v="1" dt="2018-12-07T11:17:20.934"/>
    <p1510:client id="{3B5CC2B3-145E-444E-92C8-2D0D9F7AC800}" v="67" dt="2020-12-07T21:38:13.934"/>
    <p1510:client id="{47E71711-81A8-4DC2-BBAE-C402D8B0D8A9}" v="6" dt="2020-11-18T07:09:05.364"/>
    <p1510:client id="{6768205D-A606-458F-AE76-02A3B2F15159}" v="2" dt="2018-12-06T09:56:07.859"/>
    <p1510:client id="{BF7E9785-D9FB-4BCE-ACC5-846FB401FDD3}" v="5" dt="2020-11-18T07:15:32.880"/>
    <p1510:client id="{C3D857D5-70E7-46AE-A9EA-4125DC9375DF}" v="1" dt="2018-12-07T11:21:19.635"/>
    <p1510:client id="{CC468D0B-7022-4115-A03E-194C0FDB371F}" v="1" dt="2020-10-22T06:07:12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- aks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1720"/>
  </p:normalViewPr>
  <p:slideViewPr>
    <p:cSldViewPr snapToGrid="0" snapToObjects="1">
      <p:cViewPr varScale="1">
        <p:scale>
          <a:sx n="119" d="100"/>
          <a:sy n="119" d="100"/>
        </p:scale>
        <p:origin x="9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Haslestad" userId="9c753dbd7766f28c" providerId="Windows Live" clId="Web-{0AB29BEF-608B-476C-8B22-C39C82E6D44A}"/>
    <pc:docChg chg="modSld">
      <pc:chgData name="Andreas Haslestad" userId="9c753dbd7766f28c" providerId="Windows Live" clId="Web-{0AB29BEF-608B-476C-8B22-C39C82E6D44A}" dt="2018-12-07T11:19:34.373" v="77" actId="20577"/>
      <pc:docMkLst>
        <pc:docMk/>
      </pc:docMkLst>
      <pc:sldChg chg="addSp delSp modSp">
        <pc:chgData name="Andreas Haslestad" userId="9c753dbd7766f28c" providerId="Windows Live" clId="Web-{0AB29BEF-608B-476C-8B22-C39C82E6D44A}" dt="2018-12-07T11:19:34.373" v="77" actId="20577"/>
        <pc:sldMkLst>
          <pc:docMk/>
          <pc:sldMk cId="76914611" sldId="256"/>
        </pc:sldMkLst>
        <pc:spChg chg="add del">
          <ac:chgData name="Andreas Haslestad" userId="9c753dbd7766f28c" providerId="Windows Live" clId="Web-{0AB29BEF-608B-476C-8B22-C39C82E6D44A}" dt="2018-12-07T11:17:24.777" v="35"/>
          <ac:spMkLst>
            <pc:docMk/>
            <pc:sldMk cId="76914611" sldId="256"/>
            <ac:spMk id="3" creationId="{D795F8CF-34B0-4DF0-8D93-E10367BA033F}"/>
          </ac:spMkLst>
        </pc:spChg>
        <pc:spChg chg="del">
          <ac:chgData name="Andreas Haslestad" userId="9c753dbd7766f28c" providerId="Windows Live" clId="Web-{0AB29BEF-608B-476C-8B22-C39C82E6D44A}" dt="2018-12-07T11:19:01.888" v="75"/>
          <ac:spMkLst>
            <pc:docMk/>
            <pc:sldMk cId="76914611" sldId="256"/>
            <ac:spMk id="4" creationId="{00000000-0000-0000-0000-000000000000}"/>
          </ac:spMkLst>
        </pc:spChg>
        <pc:spChg chg="add mod">
          <ac:chgData name="Andreas Haslestad" userId="9c753dbd7766f28c" providerId="Windows Live" clId="Web-{0AB29BEF-608B-476C-8B22-C39C82E6D44A}" dt="2018-12-07T11:18:49.810" v="74" actId="1076"/>
          <ac:spMkLst>
            <pc:docMk/>
            <pc:sldMk cId="76914611" sldId="256"/>
            <ac:spMk id="5" creationId="{8D3536F6-020D-4173-9A8C-CE863927C3AD}"/>
          </ac:spMkLst>
        </pc:spChg>
        <pc:spChg chg="mod">
          <ac:chgData name="Andreas Haslestad" userId="9c753dbd7766f28c" providerId="Windows Live" clId="Web-{0AB29BEF-608B-476C-8B22-C39C82E6D44A}" dt="2018-12-07T11:19:34.373" v="77" actId="20577"/>
          <ac:spMkLst>
            <pc:docMk/>
            <pc:sldMk cId="76914611" sldId="256"/>
            <ac:spMk id="9" creationId="{00000000-0000-0000-0000-000000000000}"/>
          </ac:spMkLst>
        </pc:spChg>
        <pc:picChg chg="mod">
          <ac:chgData name="Andreas Haslestad" userId="9c753dbd7766f28c" providerId="Windows Live" clId="Web-{0AB29BEF-608B-476C-8B22-C39C82E6D44A}" dt="2018-12-07T11:17:20.934" v="34" actId="1076"/>
          <ac:picMkLst>
            <pc:docMk/>
            <pc:sldMk cId="76914611" sldId="256"/>
            <ac:picMk id="10" creationId="{984A2D41-1EAA-42D5-9A62-CAB2BF3F3590}"/>
          </ac:picMkLst>
        </pc:picChg>
      </pc:sldChg>
      <pc:sldChg chg="modSp">
        <pc:chgData name="Andreas Haslestad" userId="9c753dbd7766f28c" providerId="Windows Live" clId="Web-{0AB29BEF-608B-476C-8B22-C39C82E6D44A}" dt="2018-12-07T11:07:40.412" v="4" actId="20577"/>
        <pc:sldMkLst>
          <pc:docMk/>
          <pc:sldMk cId="3060539711" sldId="276"/>
        </pc:sldMkLst>
        <pc:spChg chg="mod">
          <ac:chgData name="Andreas Haslestad" userId="9c753dbd7766f28c" providerId="Windows Live" clId="Web-{0AB29BEF-608B-476C-8B22-C39C82E6D44A}" dt="2018-12-07T11:07:40.412" v="4" actId="20577"/>
          <ac:spMkLst>
            <pc:docMk/>
            <pc:sldMk cId="3060539711" sldId="276"/>
            <ac:spMk id="5" creationId="{00000000-0000-0000-0000-000000000000}"/>
          </ac:spMkLst>
        </pc:spChg>
      </pc:sldChg>
      <pc:sldChg chg="addSp modSp">
        <pc:chgData name="Andreas Haslestad" userId="9c753dbd7766f28c" providerId="Windows Live" clId="Web-{0AB29BEF-608B-476C-8B22-C39C82E6D44A}" dt="2018-12-07T11:15:54.745" v="31" actId="1076"/>
        <pc:sldMkLst>
          <pc:docMk/>
          <pc:sldMk cId="231888173" sldId="288"/>
        </pc:sldMkLst>
        <pc:picChg chg="add mod ord">
          <ac:chgData name="Andreas Haslestad" userId="9c753dbd7766f28c" providerId="Windows Live" clId="Web-{0AB29BEF-608B-476C-8B22-C39C82E6D44A}" dt="2018-12-07T11:15:21.652" v="25"/>
          <ac:picMkLst>
            <pc:docMk/>
            <pc:sldMk cId="231888173" sldId="288"/>
            <ac:picMk id="4" creationId="{91BAF788-F3A8-4D55-96C7-938F39C9E6C2}"/>
          </ac:picMkLst>
        </pc:picChg>
        <pc:picChg chg="add mod ord">
          <ac:chgData name="Andreas Haslestad" userId="9c753dbd7766f28c" providerId="Windows Live" clId="Web-{0AB29BEF-608B-476C-8B22-C39C82E6D44A}" dt="2018-12-07T11:15:42.948" v="28"/>
          <ac:picMkLst>
            <pc:docMk/>
            <pc:sldMk cId="231888173" sldId="288"/>
            <ac:picMk id="6" creationId="{97D146E8-D16A-4B23-8ABB-B68F46CAA61E}"/>
          </ac:picMkLst>
        </pc:picChg>
        <pc:picChg chg="add mod">
          <ac:chgData name="Andreas Haslestad" userId="9c753dbd7766f28c" providerId="Windows Live" clId="Web-{0AB29BEF-608B-476C-8B22-C39C82E6D44A}" dt="2018-12-07T11:14:58.995" v="21" actId="1076"/>
          <ac:picMkLst>
            <pc:docMk/>
            <pc:sldMk cId="231888173" sldId="288"/>
            <ac:picMk id="8" creationId="{B6227265-1F9E-4BD3-B42B-04975C823A0C}"/>
          </ac:picMkLst>
        </pc:picChg>
        <pc:picChg chg="add mod">
          <ac:chgData name="Andreas Haslestad" userId="9c753dbd7766f28c" providerId="Windows Live" clId="Web-{0AB29BEF-608B-476C-8B22-C39C82E6D44A}" dt="2018-12-07T11:15:54.745" v="31" actId="1076"/>
          <ac:picMkLst>
            <pc:docMk/>
            <pc:sldMk cId="231888173" sldId="288"/>
            <ac:picMk id="10" creationId="{6C32B606-B4BE-482F-A215-74A1DD3FB046}"/>
          </ac:picMkLst>
        </pc:picChg>
      </pc:sldChg>
    </pc:docChg>
  </pc:docChgLst>
  <pc:docChgLst>
    <pc:chgData name="Andreas Haslestad" userId="9c753dbd7766f28c" providerId="Windows Live" clId="Web-{DD2E7000-8FD3-4FAC-BA0D-73D8BDEBB610}"/>
    <pc:docChg chg="modSld">
      <pc:chgData name="Andreas Haslestad" userId="9c753dbd7766f28c" providerId="Windows Live" clId="Web-{DD2E7000-8FD3-4FAC-BA0D-73D8BDEBB610}" dt="2019-03-19T06:01:25.918" v="21" actId="14100"/>
      <pc:docMkLst>
        <pc:docMk/>
      </pc:docMkLst>
      <pc:sldChg chg="addSp delSp modSp">
        <pc:chgData name="Andreas Haslestad" userId="9c753dbd7766f28c" providerId="Windows Live" clId="Web-{DD2E7000-8FD3-4FAC-BA0D-73D8BDEBB610}" dt="2019-03-19T06:01:25.918" v="21" actId="14100"/>
        <pc:sldMkLst>
          <pc:docMk/>
          <pc:sldMk cId="4036605183" sldId="278"/>
        </pc:sldMkLst>
        <pc:picChg chg="add del mod">
          <ac:chgData name="Andreas Haslestad" userId="9c753dbd7766f28c" providerId="Windows Live" clId="Web-{DD2E7000-8FD3-4FAC-BA0D-73D8BDEBB610}" dt="2019-03-19T05:59:47.686" v="6"/>
          <ac:picMkLst>
            <pc:docMk/>
            <pc:sldMk cId="4036605183" sldId="278"/>
            <ac:picMk id="2" creationId="{763B3939-BC05-4C2C-9307-CAD9335197FB}"/>
          </ac:picMkLst>
        </pc:picChg>
        <pc:picChg chg="add del mod">
          <ac:chgData name="Andreas Haslestad" userId="9c753dbd7766f28c" providerId="Windows Live" clId="Web-{DD2E7000-8FD3-4FAC-BA0D-73D8BDEBB610}" dt="2019-03-19T06:00:18.154" v="11"/>
          <ac:picMkLst>
            <pc:docMk/>
            <pc:sldMk cId="4036605183" sldId="278"/>
            <ac:picMk id="4" creationId="{D8660C95-21E8-43F5-ADF5-31FEF25BB423}"/>
          </ac:picMkLst>
        </pc:picChg>
        <pc:picChg chg="add del mod">
          <ac:chgData name="Andreas Haslestad" userId="9c753dbd7766f28c" providerId="Windows Live" clId="Web-{DD2E7000-8FD3-4FAC-BA0D-73D8BDEBB610}" dt="2019-03-19T06:00:43.169" v="13"/>
          <ac:picMkLst>
            <pc:docMk/>
            <pc:sldMk cId="4036605183" sldId="278"/>
            <ac:picMk id="6" creationId="{2F0DFDA5-4929-4948-A009-7D52DB52FFBA}"/>
          </ac:picMkLst>
        </pc:picChg>
        <pc:picChg chg="add del mod">
          <ac:chgData name="Andreas Haslestad" userId="9c753dbd7766f28c" providerId="Windows Live" clId="Web-{DD2E7000-8FD3-4FAC-BA0D-73D8BDEBB610}" dt="2019-03-19T06:00:49.872" v="15"/>
          <ac:picMkLst>
            <pc:docMk/>
            <pc:sldMk cId="4036605183" sldId="278"/>
            <ac:picMk id="8" creationId="{901D8923-F1CF-4CCB-8DE6-EC6E98B3A242}"/>
          </ac:picMkLst>
        </pc:picChg>
        <pc:picChg chg="add del mod">
          <ac:chgData name="Andreas Haslestad" userId="9c753dbd7766f28c" providerId="Windows Live" clId="Web-{DD2E7000-8FD3-4FAC-BA0D-73D8BDEBB610}" dt="2019-03-19T06:00:58.200" v="17"/>
          <ac:picMkLst>
            <pc:docMk/>
            <pc:sldMk cId="4036605183" sldId="278"/>
            <ac:picMk id="10" creationId="{8B35ACCC-9222-4FC3-8977-DB30DA10C12E}"/>
          </ac:picMkLst>
        </pc:picChg>
        <pc:picChg chg="add mod">
          <ac:chgData name="Andreas Haslestad" userId="9c753dbd7766f28c" providerId="Windows Live" clId="Web-{DD2E7000-8FD3-4FAC-BA0D-73D8BDEBB610}" dt="2019-03-19T06:01:25.918" v="21" actId="14100"/>
          <ac:picMkLst>
            <pc:docMk/>
            <pc:sldMk cId="4036605183" sldId="278"/>
            <ac:picMk id="12" creationId="{12A588C3-98B2-4124-B8FB-215A8E6AC8E6}"/>
          </ac:picMkLst>
        </pc:picChg>
        <pc:picChg chg="del">
          <ac:chgData name="Andreas Haslestad" userId="9c753dbd7766f28c" providerId="Windows Live" clId="Web-{DD2E7000-8FD3-4FAC-BA0D-73D8BDEBB610}" dt="2019-03-19T05:59:06.796" v="0"/>
          <ac:picMkLst>
            <pc:docMk/>
            <pc:sldMk cId="4036605183" sldId="278"/>
            <ac:picMk id="50178" creationId="{00000000-0000-0000-0000-000000000000}"/>
          </ac:picMkLst>
        </pc:picChg>
      </pc:sldChg>
    </pc:docChg>
  </pc:docChgLst>
  <pc:docChgLst>
    <pc:chgData name="Andreas Haslestad" userId="S::anha@nve.no::e17ecd76-7ba2-44aa-9f98-705140c98cb6" providerId="AD" clId="Web-{BF7E9785-D9FB-4BCE-ACC5-846FB401FDD3}"/>
    <pc:docChg chg="modSld">
      <pc:chgData name="Andreas Haslestad" userId="S::anha@nve.no::e17ecd76-7ba2-44aa-9f98-705140c98cb6" providerId="AD" clId="Web-{BF7E9785-D9FB-4BCE-ACC5-846FB401FDD3}" dt="2020-11-18T07:15:28.254" v="3" actId="20577"/>
      <pc:docMkLst>
        <pc:docMk/>
      </pc:docMkLst>
      <pc:sldChg chg="modSp">
        <pc:chgData name="Andreas Haslestad" userId="S::anha@nve.no::e17ecd76-7ba2-44aa-9f98-705140c98cb6" providerId="AD" clId="Web-{BF7E9785-D9FB-4BCE-ACC5-846FB401FDD3}" dt="2020-11-18T07:15:28.254" v="3" actId="20577"/>
        <pc:sldMkLst>
          <pc:docMk/>
          <pc:sldMk cId="76914611" sldId="256"/>
        </pc:sldMkLst>
        <pc:spChg chg="mod">
          <ac:chgData name="Andreas Haslestad" userId="S::anha@nve.no::e17ecd76-7ba2-44aa-9f98-705140c98cb6" providerId="AD" clId="Web-{BF7E9785-D9FB-4BCE-ACC5-846FB401FDD3}" dt="2020-11-18T07:15:28.254" v="3" actId="20577"/>
          <ac:spMkLst>
            <pc:docMk/>
            <pc:sldMk cId="76914611" sldId="256"/>
            <ac:spMk id="12" creationId="{00000000-0000-0000-0000-000000000000}"/>
          </ac:spMkLst>
        </pc:spChg>
      </pc:sldChg>
    </pc:docChg>
  </pc:docChgLst>
  <pc:docChgLst>
    <pc:chgData name="Andreas Haslestad" userId="9c753dbd7766f28c" providerId="Windows Live" clId="Web-{CC8DA848-5CC0-4F4F-BD00-F1633D27480E}"/>
    <pc:docChg chg="modSld">
      <pc:chgData name="Andreas Haslestad" userId="9c753dbd7766f28c" providerId="Windows Live" clId="Web-{CC8DA848-5CC0-4F4F-BD00-F1633D27480E}" dt="2018-12-06T09:42:38.435" v="2"/>
      <pc:docMkLst>
        <pc:docMk/>
      </pc:docMkLst>
      <pc:sldChg chg="addSp delSp modSp">
        <pc:chgData name="Andreas Haslestad" userId="9c753dbd7766f28c" providerId="Windows Live" clId="Web-{CC8DA848-5CC0-4F4F-BD00-F1633D27480E}" dt="2018-12-06T09:42:38.435" v="2"/>
        <pc:sldMkLst>
          <pc:docMk/>
          <pc:sldMk cId="76914611" sldId="256"/>
        </pc:sldMkLst>
        <pc:spChg chg="add del mod">
          <ac:chgData name="Andreas Haslestad" userId="9c753dbd7766f28c" providerId="Windows Live" clId="Web-{CC8DA848-5CC0-4F4F-BD00-F1633D27480E}" dt="2018-12-06T09:42:32.310" v="1"/>
          <ac:spMkLst>
            <pc:docMk/>
            <pc:sldMk cId="76914611" sldId="256"/>
            <ac:spMk id="5" creationId="{F76528A5-DD44-4A71-B24C-49304E2B6A43}"/>
          </ac:spMkLst>
        </pc:spChg>
        <pc:spChg chg="add mod">
          <ac:chgData name="Andreas Haslestad" userId="9c753dbd7766f28c" providerId="Windows Live" clId="Web-{CC8DA848-5CC0-4F4F-BD00-F1633D27480E}" dt="2018-12-06T09:42:38.435" v="2"/>
          <ac:spMkLst>
            <pc:docMk/>
            <pc:sldMk cId="76914611" sldId="256"/>
            <ac:spMk id="7" creationId="{F85426C1-96CF-41EF-980E-7960F0EAC91B}"/>
          </ac:spMkLst>
        </pc:spChg>
        <pc:picChg chg="add del">
          <ac:chgData name="Andreas Haslestad" userId="9c753dbd7766f28c" providerId="Windows Live" clId="Web-{CC8DA848-5CC0-4F4F-BD00-F1633D27480E}" dt="2018-12-06T09:42:38.435" v="2"/>
          <ac:picMkLst>
            <pc:docMk/>
            <pc:sldMk cId="76914611" sldId="256"/>
            <ac:picMk id="8" creationId="{00000000-0000-0000-0000-000000000000}"/>
          </ac:picMkLst>
        </pc:picChg>
      </pc:sldChg>
    </pc:docChg>
  </pc:docChgLst>
  <pc:docChgLst>
    <pc:chgData name="Andreas Haslestad" userId="9c753dbd7766f28c" providerId="Windows Live" clId="Web-{C3D857D5-70E7-46AE-A9EA-4125DC9375DF}"/>
    <pc:docChg chg="modSld">
      <pc:chgData name="Andreas Haslestad" userId="9c753dbd7766f28c" providerId="Windows Live" clId="Web-{C3D857D5-70E7-46AE-A9EA-4125DC9375DF}" dt="2018-12-07T11:22:43.855" v="8" actId="1076"/>
      <pc:docMkLst>
        <pc:docMk/>
      </pc:docMkLst>
      <pc:sldChg chg="modSp">
        <pc:chgData name="Andreas Haslestad" userId="9c753dbd7766f28c" providerId="Windows Live" clId="Web-{C3D857D5-70E7-46AE-A9EA-4125DC9375DF}" dt="2018-12-07T11:21:50.541" v="5"/>
        <pc:sldMkLst>
          <pc:docMk/>
          <pc:sldMk cId="76914611" sldId="256"/>
        </pc:sldMkLst>
        <pc:spChg chg="mod">
          <ac:chgData name="Andreas Haslestad" userId="9c753dbd7766f28c" providerId="Windows Live" clId="Web-{C3D857D5-70E7-46AE-A9EA-4125DC9375DF}" dt="2018-12-07T11:21:50.541" v="5"/>
          <ac:spMkLst>
            <pc:docMk/>
            <pc:sldMk cId="76914611" sldId="256"/>
            <ac:spMk id="9" creationId="{00000000-0000-0000-0000-000000000000}"/>
          </ac:spMkLst>
        </pc:spChg>
      </pc:sldChg>
      <pc:sldChg chg="modSp">
        <pc:chgData name="Andreas Haslestad" userId="9c753dbd7766f28c" providerId="Windows Live" clId="Web-{C3D857D5-70E7-46AE-A9EA-4125DC9375DF}" dt="2018-12-07T11:22:43.855" v="8" actId="1076"/>
        <pc:sldMkLst>
          <pc:docMk/>
          <pc:sldMk cId="231888173" sldId="288"/>
        </pc:sldMkLst>
        <pc:picChg chg="mod">
          <ac:chgData name="Andreas Haslestad" userId="9c753dbd7766f28c" providerId="Windows Live" clId="Web-{C3D857D5-70E7-46AE-A9EA-4125DC9375DF}" dt="2018-12-07T11:22:22.886" v="6" actId="1076"/>
          <ac:picMkLst>
            <pc:docMk/>
            <pc:sldMk cId="231888173" sldId="288"/>
            <ac:picMk id="4" creationId="{91BAF788-F3A8-4D55-96C7-938F39C9E6C2}"/>
          </ac:picMkLst>
        </pc:picChg>
        <pc:picChg chg="mod">
          <ac:chgData name="Andreas Haslestad" userId="9c753dbd7766f28c" providerId="Windows Live" clId="Web-{C3D857D5-70E7-46AE-A9EA-4125DC9375DF}" dt="2018-12-07T11:22:43.855" v="8" actId="1076"/>
          <ac:picMkLst>
            <pc:docMk/>
            <pc:sldMk cId="231888173" sldId="288"/>
            <ac:picMk id="6" creationId="{97D146E8-D16A-4B23-8ABB-B68F46CAA61E}"/>
          </ac:picMkLst>
        </pc:picChg>
      </pc:sldChg>
    </pc:docChg>
  </pc:docChgLst>
  <pc:docChgLst>
    <pc:chgData name="Andreas Haslestad" userId="S::anha@nve.no::e17ecd76-7ba2-44aa-9f98-705140c98cb6" providerId="AD" clId="Web-{CC468D0B-7022-4115-A03E-194C0FDB371F}"/>
    <pc:docChg chg="modSld">
      <pc:chgData name="Andreas Haslestad" userId="S::anha@nve.no::e17ecd76-7ba2-44aa-9f98-705140c98cb6" providerId="AD" clId="Web-{CC468D0B-7022-4115-A03E-194C0FDB371F}" dt="2020-10-22T06:07:12.518" v="0" actId="20577"/>
      <pc:docMkLst>
        <pc:docMk/>
      </pc:docMkLst>
      <pc:sldChg chg="modSp">
        <pc:chgData name="Andreas Haslestad" userId="S::anha@nve.no::e17ecd76-7ba2-44aa-9f98-705140c98cb6" providerId="AD" clId="Web-{CC468D0B-7022-4115-A03E-194C0FDB371F}" dt="2020-10-22T06:07:12.518" v="0" actId="20577"/>
        <pc:sldMkLst>
          <pc:docMk/>
          <pc:sldMk cId="76914611" sldId="256"/>
        </pc:sldMkLst>
        <pc:spChg chg="mod">
          <ac:chgData name="Andreas Haslestad" userId="S::anha@nve.no::e17ecd76-7ba2-44aa-9f98-705140c98cb6" providerId="AD" clId="Web-{CC468D0B-7022-4115-A03E-194C0FDB371F}" dt="2020-10-22T06:07:12.518" v="0" actId="20577"/>
          <ac:spMkLst>
            <pc:docMk/>
            <pc:sldMk cId="76914611" sldId="256"/>
            <ac:spMk id="11" creationId="{00000000-0000-0000-0000-000000000000}"/>
          </ac:spMkLst>
        </pc:spChg>
      </pc:sldChg>
    </pc:docChg>
  </pc:docChgLst>
  <pc:docChgLst>
    <pc:chgData name="Andreas Haslestad" userId="S::anha@nve.no::e17ecd76-7ba2-44aa-9f98-705140c98cb6" providerId="AD" clId="Web-{47E71711-81A8-4DC2-BBAE-C402D8B0D8A9}"/>
    <pc:docChg chg="modSld">
      <pc:chgData name="Andreas Haslestad" userId="S::anha@nve.no::e17ecd76-7ba2-44aa-9f98-705140c98cb6" providerId="AD" clId="Web-{47E71711-81A8-4DC2-BBAE-C402D8B0D8A9}" dt="2020-11-18T07:09:05.364" v="5" actId="20577"/>
      <pc:docMkLst>
        <pc:docMk/>
      </pc:docMkLst>
      <pc:sldChg chg="modSp">
        <pc:chgData name="Andreas Haslestad" userId="S::anha@nve.no::e17ecd76-7ba2-44aa-9f98-705140c98cb6" providerId="AD" clId="Web-{47E71711-81A8-4DC2-BBAE-C402D8B0D8A9}" dt="2020-11-18T07:07:52.035" v="1" actId="20577"/>
        <pc:sldMkLst>
          <pc:docMk/>
          <pc:sldMk cId="1317888593" sldId="274"/>
        </pc:sldMkLst>
        <pc:spChg chg="mod">
          <ac:chgData name="Andreas Haslestad" userId="S::anha@nve.no::e17ecd76-7ba2-44aa-9f98-705140c98cb6" providerId="AD" clId="Web-{47E71711-81A8-4DC2-BBAE-C402D8B0D8A9}" dt="2020-11-18T07:07:52.035" v="1" actId="20577"/>
          <ac:spMkLst>
            <pc:docMk/>
            <pc:sldMk cId="1317888593" sldId="274"/>
            <ac:spMk id="2" creationId="{00000000-0000-0000-0000-000000000000}"/>
          </ac:spMkLst>
        </pc:spChg>
      </pc:sldChg>
      <pc:sldChg chg="modSp">
        <pc:chgData name="Andreas Haslestad" userId="S::anha@nve.no::e17ecd76-7ba2-44aa-9f98-705140c98cb6" providerId="AD" clId="Web-{47E71711-81A8-4DC2-BBAE-C402D8B0D8A9}" dt="2020-11-18T07:09:03.723" v="2" actId="20577"/>
        <pc:sldMkLst>
          <pc:docMk/>
          <pc:sldMk cId="3060539711" sldId="276"/>
        </pc:sldMkLst>
        <pc:spChg chg="mod">
          <ac:chgData name="Andreas Haslestad" userId="S::anha@nve.no::e17ecd76-7ba2-44aa-9f98-705140c98cb6" providerId="AD" clId="Web-{47E71711-81A8-4DC2-BBAE-C402D8B0D8A9}" dt="2020-11-18T07:09:03.723" v="2" actId="20577"/>
          <ac:spMkLst>
            <pc:docMk/>
            <pc:sldMk cId="3060539711" sldId="276"/>
            <ac:spMk id="5" creationId="{00000000-0000-0000-0000-000000000000}"/>
          </ac:spMkLst>
        </pc:spChg>
      </pc:sldChg>
    </pc:docChg>
  </pc:docChgLst>
  <pc:docChgLst>
    <pc:chgData name="Jostein Aasen" userId="S::jaas@nve.no::0a753f5a-5308-4254-b24e-7dfe0031edcb" providerId="AD" clId="Web-{3B5CC2B3-145E-444E-92C8-2D0D9F7AC800}"/>
    <pc:docChg chg="addSld modSld modSection">
      <pc:chgData name="Jostein Aasen" userId="S::jaas@nve.no::0a753f5a-5308-4254-b24e-7dfe0031edcb" providerId="AD" clId="Web-{3B5CC2B3-145E-444E-92C8-2D0D9F7AC800}" dt="2020-12-07T21:38:13.934" v="65" actId="1076"/>
      <pc:docMkLst>
        <pc:docMk/>
      </pc:docMkLst>
      <pc:sldChg chg="modSp">
        <pc:chgData name="Jostein Aasen" userId="S::jaas@nve.no::0a753f5a-5308-4254-b24e-7dfe0031edcb" providerId="AD" clId="Web-{3B5CC2B3-145E-444E-92C8-2D0D9F7AC800}" dt="2020-12-07T21:35:22.290" v="56" actId="20577"/>
        <pc:sldMkLst>
          <pc:docMk/>
          <pc:sldMk cId="231888173" sldId="288"/>
        </pc:sldMkLst>
        <pc:spChg chg="mod">
          <ac:chgData name="Jostein Aasen" userId="S::jaas@nve.no::0a753f5a-5308-4254-b24e-7dfe0031edcb" providerId="AD" clId="Web-{3B5CC2B3-145E-444E-92C8-2D0D9F7AC800}" dt="2020-12-07T21:35:22.290" v="56" actId="20577"/>
          <ac:spMkLst>
            <pc:docMk/>
            <pc:sldMk cId="231888173" sldId="288"/>
            <ac:spMk id="3" creationId="{00000000-0000-0000-0000-000000000000}"/>
          </ac:spMkLst>
        </pc:spChg>
      </pc:sldChg>
      <pc:sldChg chg="addSp delSp modSp new mod modClrScheme chgLayout">
        <pc:chgData name="Jostein Aasen" userId="S::jaas@nve.no::0a753f5a-5308-4254-b24e-7dfe0031edcb" providerId="AD" clId="Web-{3B5CC2B3-145E-444E-92C8-2D0D9F7AC800}" dt="2020-12-07T21:38:13.934" v="65" actId="1076"/>
        <pc:sldMkLst>
          <pc:docMk/>
          <pc:sldMk cId="3534231653" sldId="293"/>
        </pc:sldMkLst>
        <pc:spChg chg="add mod ord">
          <ac:chgData name="Jostein Aasen" userId="S::jaas@nve.no::0a753f5a-5308-4254-b24e-7dfe0031edcb" providerId="AD" clId="Web-{3B5CC2B3-145E-444E-92C8-2D0D9F7AC800}" dt="2020-12-07T21:38:13.934" v="65" actId="1076"/>
          <ac:spMkLst>
            <pc:docMk/>
            <pc:sldMk cId="3534231653" sldId="293"/>
            <ac:spMk id="3" creationId="{227E31C8-270A-4E1A-88BA-FD4E73E35D04}"/>
          </ac:spMkLst>
        </pc:spChg>
        <pc:spChg chg="add del mod ord">
          <ac:chgData name="Jostein Aasen" userId="S::jaas@nve.no::0a753f5a-5308-4254-b24e-7dfe0031edcb" providerId="AD" clId="Web-{3B5CC2B3-145E-444E-92C8-2D0D9F7AC800}" dt="2020-12-07T21:38:02.605" v="62"/>
          <ac:spMkLst>
            <pc:docMk/>
            <pc:sldMk cId="3534231653" sldId="293"/>
            <ac:spMk id="4" creationId="{248AF95E-4802-4462-9A43-02172A974F61}"/>
          </ac:spMkLst>
        </pc:spChg>
        <pc:picChg chg="add mod">
          <ac:chgData name="Jostein Aasen" userId="S::jaas@nve.no::0a753f5a-5308-4254-b24e-7dfe0031edcb" providerId="AD" clId="Web-{3B5CC2B3-145E-444E-92C8-2D0D9F7AC800}" dt="2020-12-07T21:37:35.824" v="60"/>
          <ac:picMkLst>
            <pc:docMk/>
            <pc:sldMk cId="3534231653" sldId="293"/>
            <ac:picMk id="2" creationId="{A685A89B-0B67-4396-8B5A-3E28F992A1B2}"/>
          </ac:picMkLst>
        </pc:picChg>
      </pc:sldChg>
    </pc:docChg>
  </pc:docChgLst>
  <pc:docChgLst>
    <pc:chgData name="Andreas Haslestad" userId="9c753dbd7766f28c" providerId="Windows Live" clId="Web-{6768205D-A606-458F-AE76-02A3B2F15159}"/>
    <pc:docChg chg="modSld">
      <pc:chgData name="Andreas Haslestad" userId="9c753dbd7766f28c" providerId="Windows Live" clId="Web-{6768205D-A606-458F-AE76-02A3B2F15159}" dt="2018-12-06T10:00:28.566" v="59" actId="1076"/>
      <pc:docMkLst>
        <pc:docMk/>
      </pc:docMkLst>
      <pc:sldChg chg="addSp delSp modSp">
        <pc:chgData name="Andreas Haslestad" userId="9c753dbd7766f28c" providerId="Windows Live" clId="Web-{6768205D-A606-458F-AE76-02A3B2F15159}" dt="2018-12-06T09:45:27.694" v="3"/>
        <pc:sldMkLst>
          <pc:docMk/>
          <pc:sldMk cId="76914611" sldId="256"/>
        </pc:sldMkLst>
        <pc:spChg chg="del">
          <ac:chgData name="Andreas Haslestad" userId="9c753dbd7766f28c" providerId="Windows Live" clId="Web-{6768205D-A606-458F-AE76-02A3B2F15159}" dt="2018-12-06T09:44:27.474" v="0"/>
          <ac:spMkLst>
            <pc:docMk/>
            <pc:sldMk cId="76914611" sldId="256"/>
            <ac:spMk id="7" creationId="{F85426C1-96CF-41EF-980E-7960F0EAC91B}"/>
          </ac:spMkLst>
        </pc:spChg>
        <pc:spChg chg="add del mod">
          <ac:chgData name="Andreas Haslestad" userId="9c753dbd7766f28c" providerId="Windows Live" clId="Web-{6768205D-A606-458F-AE76-02A3B2F15159}" dt="2018-12-06T09:45:13.601" v="2"/>
          <ac:spMkLst>
            <pc:docMk/>
            <pc:sldMk cId="76914611" sldId="256"/>
            <ac:spMk id="8" creationId="{D3F7ADD3-AF64-4735-B540-1C453A16A18D}"/>
          </ac:spMkLst>
        </pc:spChg>
        <pc:picChg chg="add del mod ord modCrop">
          <ac:chgData name="Andreas Haslestad" userId="9c753dbd7766f28c" providerId="Windows Live" clId="Web-{6768205D-A606-458F-AE76-02A3B2F15159}" dt="2018-12-06T09:44:36.756" v="1"/>
          <ac:picMkLst>
            <pc:docMk/>
            <pc:sldMk cId="76914611" sldId="256"/>
            <ac:picMk id="3" creationId="{F2A87F21-518B-4661-A3C3-5F510A193600}"/>
          </ac:picMkLst>
        </pc:picChg>
        <pc:picChg chg="add mod ord modCrop">
          <ac:chgData name="Andreas Haslestad" userId="9c753dbd7766f28c" providerId="Windows Live" clId="Web-{6768205D-A606-458F-AE76-02A3B2F15159}" dt="2018-12-06T09:45:27.694" v="3"/>
          <ac:picMkLst>
            <pc:docMk/>
            <pc:sldMk cId="76914611" sldId="256"/>
            <ac:picMk id="10" creationId="{984A2D41-1EAA-42D5-9A62-CAB2BF3F3590}"/>
          </ac:picMkLst>
        </pc:picChg>
      </pc:sldChg>
      <pc:sldChg chg="addSp delSp modSp">
        <pc:chgData name="Andreas Haslestad" userId="9c753dbd7766f28c" providerId="Windows Live" clId="Web-{6768205D-A606-458F-AE76-02A3B2F15159}" dt="2018-12-06T09:55:09.265" v="37" actId="1076"/>
        <pc:sldMkLst>
          <pc:docMk/>
          <pc:sldMk cId="3807126971" sldId="271"/>
        </pc:sldMkLst>
        <pc:spChg chg="mod">
          <ac:chgData name="Andreas Haslestad" userId="9c753dbd7766f28c" providerId="Windows Live" clId="Web-{6768205D-A606-458F-AE76-02A3B2F15159}" dt="2018-12-06T09:51:38.418" v="16" actId="1076"/>
          <ac:spMkLst>
            <pc:docMk/>
            <pc:sldMk cId="3807126971" sldId="271"/>
            <ac:spMk id="4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4:34.983" v="32" actId="1076"/>
          <ac:spMkLst>
            <pc:docMk/>
            <pc:sldMk cId="3807126971" sldId="271"/>
            <ac:spMk id="5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4:44.108" v="33" actId="1076"/>
          <ac:spMkLst>
            <pc:docMk/>
            <pc:sldMk cId="3807126971" sldId="271"/>
            <ac:spMk id="6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1:50.481" v="19" actId="1076"/>
          <ac:spMkLst>
            <pc:docMk/>
            <pc:sldMk cId="3807126971" sldId="271"/>
            <ac:spMk id="7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46:33.492" v="4" actId="1076"/>
          <ac:spMkLst>
            <pc:docMk/>
            <pc:sldMk cId="3807126971" sldId="271"/>
            <ac:spMk id="8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4:11.217" v="30" actId="1076"/>
          <ac:spMkLst>
            <pc:docMk/>
            <pc:sldMk cId="3807126971" sldId="271"/>
            <ac:spMk id="9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3:46.420" v="29" actId="1076"/>
          <ac:spMkLst>
            <pc:docMk/>
            <pc:sldMk cId="3807126971" sldId="271"/>
            <ac:spMk id="15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3:35.810" v="28" actId="14100"/>
          <ac:spMkLst>
            <pc:docMk/>
            <pc:sldMk cId="3807126971" sldId="271"/>
            <ac:spMk id="17" creationId="{00000000-0000-0000-0000-000000000000}"/>
          </ac:spMkLst>
        </pc:spChg>
        <pc:spChg chg="mod">
          <ac:chgData name="Andreas Haslestad" userId="9c753dbd7766f28c" providerId="Windows Live" clId="Web-{6768205D-A606-458F-AE76-02A3B2F15159}" dt="2018-12-06T09:55:09.265" v="37" actId="1076"/>
          <ac:spMkLst>
            <pc:docMk/>
            <pc:sldMk cId="3807126971" sldId="271"/>
            <ac:spMk id="24" creationId="{00000000-0000-0000-0000-000000000000}"/>
          </ac:spMkLst>
        </pc:spChg>
        <pc:spChg chg="del">
          <ac:chgData name="Andreas Haslestad" userId="9c753dbd7766f28c" providerId="Windows Live" clId="Web-{6768205D-A606-458F-AE76-02A3B2F15159}" dt="2018-12-06T09:52:29.434" v="23"/>
          <ac:spMkLst>
            <pc:docMk/>
            <pc:sldMk cId="3807126971" sldId="271"/>
            <ac:spMk id="25" creationId="{00000000-0000-0000-0000-000000000000}"/>
          </ac:spMkLst>
        </pc:spChg>
        <pc:grpChg chg="del">
          <ac:chgData name="Andreas Haslestad" userId="9c753dbd7766f28c" providerId="Windows Live" clId="Web-{6768205D-A606-458F-AE76-02A3B2F15159}" dt="2018-12-06T09:52:27.044" v="22"/>
          <ac:grpSpMkLst>
            <pc:docMk/>
            <pc:sldMk cId="3807126971" sldId="271"/>
            <ac:grpSpMk id="14" creationId="{00000000-0000-0000-0000-000000000000}"/>
          </ac:grpSpMkLst>
        </pc:grpChg>
        <pc:picChg chg="add mod ord">
          <ac:chgData name="Andreas Haslestad" userId="9c753dbd7766f28c" providerId="Windows Live" clId="Web-{6768205D-A606-458F-AE76-02A3B2F15159}" dt="2018-12-06T09:54:59.405" v="36" actId="14100"/>
          <ac:picMkLst>
            <pc:docMk/>
            <pc:sldMk cId="3807126971" sldId="271"/>
            <ac:picMk id="2" creationId="{1A16AE8F-58E0-457C-A5A0-938FBC548DE5}"/>
          </ac:picMkLst>
        </pc:picChg>
        <pc:cxnChg chg="mod">
          <ac:chgData name="Andreas Haslestad" userId="9c753dbd7766f28c" providerId="Windows Live" clId="Web-{6768205D-A606-458F-AE76-02A3B2F15159}" dt="2018-12-06T09:54:48.999" v="34" actId="1076"/>
          <ac:cxnSpMkLst>
            <pc:docMk/>
            <pc:sldMk cId="3807126971" sldId="271"/>
            <ac:cxnSpMk id="16" creationId="{00000000-0000-0000-0000-000000000000}"/>
          </ac:cxnSpMkLst>
        </pc:cxnChg>
      </pc:sldChg>
      <pc:sldChg chg="modSp">
        <pc:chgData name="Andreas Haslestad" userId="9c753dbd7766f28c" providerId="Windows Live" clId="Web-{6768205D-A606-458F-AE76-02A3B2F15159}" dt="2018-12-06T09:56:07.859" v="41" actId="14100"/>
        <pc:sldMkLst>
          <pc:docMk/>
          <pc:sldMk cId="4171239952" sldId="272"/>
        </pc:sldMkLst>
        <pc:spChg chg="mod">
          <ac:chgData name="Andreas Haslestad" userId="9c753dbd7766f28c" providerId="Windows Live" clId="Web-{6768205D-A606-458F-AE76-02A3B2F15159}" dt="2018-12-06T09:56:07.859" v="41" actId="14100"/>
          <ac:spMkLst>
            <pc:docMk/>
            <pc:sldMk cId="4171239952" sldId="272"/>
            <ac:spMk id="7" creationId="{00000000-0000-0000-0000-000000000000}"/>
          </ac:spMkLst>
        </pc:spChg>
      </pc:sldChg>
      <pc:sldChg chg="modSp">
        <pc:chgData name="Andreas Haslestad" userId="9c753dbd7766f28c" providerId="Windows Live" clId="Web-{6768205D-A606-458F-AE76-02A3B2F15159}" dt="2018-12-06T09:49:04.603" v="10" actId="1076"/>
        <pc:sldMkLst>
          <pc:docMk/>
          <pc:sldMk cId="3060539711" sldId="276"/>
        </pc:sldMkLst>
        <pc:spChg chg="mod">
          <ac:chgData name="Andreas Haslestad" userId="9c753dbd7766f28c" providerId="Windows Live" clId="Web-{6768205D-A606-458F-AE76-02A3B2F15159}" dt="2018-12-06T09:49:04.603" v="10" actId="1076"/>
          <ac:spMkLst>
            <pc:docMk/>
            <pc:sldMk cId="3060539711" sldId="276"/>
            <ac:spMk id="5" creationId="{00000000-0000-0000-0000-000000000000}"/>
          </ac:spMkLst>
        </pc:spChg>
      </pc:sldChg>
      <pc:sldChg chg="modSp">
        <pc:chgData name="Andreas Haslestad" userId="9c753dbd7766f28c" providerId="Windows Live" clId="Web-{6768205D-A606-458F-AE76-02A3B2F15159}" dt="2018-12-06T09:56:49.844" v="43" actId="14100"/>
        <pc:sldMkLst>
          <pc:docMk/>
          <pc:sldMk cId="1176523456" sldId="277"/>
        </pc:sldMkLst>
        <pc:spChg chg="mod">
          <ac:chgData name="Andreas Haslestad" userId="9c753dbd7766f28c" providerId="Windows Live" clId="Web-{6768205D-A606-458F-AE76-02A3B2F15159}" dt="2018-12-06T09:56:49.844" v="43" actId="14100"/>
          <ac:spMkLst>
            <pc:docMk/>
            <pc:sldMk cId="1176523456" sldId="277"/>
            <ac:spMk id="7" creationId="{00000000-0000-0000-0000-000000000000}"/>
          </ac:spMkLst>
        </pc:spChg>
      </pc:sldChg>
      <pc:sldChg chg="modSp">
        <pc:chgData name="Andreas Haslestad" userId="9c753dbd7766f28c" providerId="Windows Live" clId="Web-{6768205D-A606-458F-AE76-02A3B2F15159}" dt="2018-12-06T09:49:18.760" v="11" actId="1076"/>
        <pc:sldMkLst>
          <pc:docMk/>
          <pc:sldMk cId="4036605183" sldId="278"/>
        </pc:sldMkLst>
        <pc:picChg chg="mod">
          <ac:chgData name="Andreas Haslestad" userId="9c753dbd7766f28c" providerId="Windows Live" clId="Web-{6768205D-A606-458F-AE76-02A3B2F15159}" dt="2018-12-06T09:49:18.760" v="11" actId="1076"/>
          <ac:picMkLst>
            <pc:docMk/>
            <pc:sldMk cId="4036605183" sldId="278"/>
            <ac:picMk id="50178" creationId="{00000000-0000-0000-0000-000000000000}"/>
          </ac:picMkLst>
        </pc:picChg>
      </pc:sldChg>
      <pc:sldChg chg="modSp">
        <pc:chgData name="Andreas Haslestad" userId="9c753dbd7766f28c" providerId="Windows Live" clId="Web-{6768205D-A606-458F-AE76-02A3B2F15159}" dt="2018-12-06T09:46:59.461" v="5" actId="1076"/>
        <pc:sldMkLst>
          <pc:docMk/>
          <pc:sldMk cId="3612158716" sldId="279"/>
        </pc:sldMkLst>
        <pc:spChg chg="mod">
          <ac:chgData name="Andreas Haslestad" userId="9c753dbd7766f28c" providerId="Windows Live" clId="Web-{6768205D-A606-458F-AE76-02A3B2F15159}" dt="2018-12-06T09:46:59.461" v="5" actId="1076"/>
          <ac:spMkLst>
            <pc:docMk/>
            <pc:sldMk cId="3612158716" sldId="279"/>
            <ac:spMk id="11" creationId="{00000000-0000-0000-0000-000000000000}"/>
          </ac:spMkLst>
        </pc:spChg>
      </pc:sldChg>
      <pc:sldChg chg="modSp">
        <pc:chgData name="Andreas Haslestad" userId="9c753dbd7766f28c" providerId="Windows Live" clId="Web-{6768205D-A606-458F-AE76-02A3B2F15159}" dt="2018-12-06T09:48:25.087" v="9" actId="1076"/>
        <pc:sldMkLst>
          <pc:docMk/>
          <pc:sldMk cId="3044084164" sldId="280"/>
        </pc:sldMkLst>
        <pc:spChg chg="mod">
          <ac:chgData name="Andreas Haslestad" userId="9c753dbd7766f28c" providerId="Windows Live" clId="Web-{6768205D-A606-458F-AE76-02A3B2F15159}" dt="2018-12-06T09:48:25.087" v="9" actId="1076"/>
          <ac:spMkLst>
            <pc:docMk/>
            <pc:sldMk cId="3044084164" sldId="280"/>
            <ac:spMk id="4" creationId="{00000000-0000-0000-0000-000000000000}"/>
          </ac:spMkLst>
        </pc:spChg>
      </pc:sldChg>
      <pc:sldChg chg="addSp delSp modSp mod modClrScheme chgLayout">
        <pc:chgData name="Andreas Haslestad" userId="9c753dbd7766f28c" providerId="Windows Live" clId="Web-{6768205D-A606-458F-AE76-02A3B2F15159}" dt="2018-12-06T10:00:28.566" v="59" actId="1076"/>
        <pc:sldMkLst>
          <pc:docMk/>
          <pc:sldMk cId="3884077498" sldId="283"/>
        </pc:sldMkLst>
        <pc:spChg chg="mod ord">
          <ac:chgData name="Andreas Haslestad" userId="9c753dbd7766f28c" providerId="Windows Live" clId="Web-{6768205D-A606-458F-AE76-02A3B2F15159}" dt="2018-12-06T09:59:57.878" v="54"/>
          <ac:spMkLst>
            <pc:docMk/>
            <pc:sldMk cId="3884077498" sldId="283"/>
            <ac:spMk id="2" creationId="{00000000-0000-0000-0000-000000000000}"/>
          </ac:spMkLst>
        </pc:spChg>
        <pc:spChg chg="add del mod ord">
          <ac:chgData name="Andreas Haslestad" userId="9c753dbd7766f28c" providerId="Windows Live" clId="Web-{6768205D-A606-458F-AE76-02A3B2F15159}" dt="2018-12-06T09:58:58.096" v="53"/>
          <ac:spMkLst>
            <pc:docMk/>
            <pc:sldMk cId="3884077498" sldId="283"/>
            <ac:spMk id="3" creationId="{7E322126-BFD6-439A-919B-EF5A37DAA2CF}"/>
          </ac:spMkLst>
        </pc:spChg>
        <pc:spChg chg="add del mod ord">
          <ac:chgData name="Andreas Haslestad" userId="9c753dbd7766f28c" providerId="Windows Live" clId="Web-{6768205D-A606-458F-AE76-02A3B2F15159}" dt="2018-12-06T09:58:58.096" v="53"/>
          <ac:spMkLst>
            <pc:docMk/>
            <pc:sldMk cId="3884077498" sldId="283"/>
            <ac:spMk id="4" creationId="{5F82343F-6427-4071-AFFE-9D7F9024CAD8}"/>
          </ac:spMkLst>
        </pc:spChg>
        <pc:spChg chg="add mod ord">
          <ac:chgData name="Andreas Haslestad" userId="9c753dbd7766f28c" providerId="Windows Live" clId="Web-{6768205D-A606-458F-AE76-02A3B2F15159}" dt="2018-12-06T10:00:16.879" v="57" actId="1076"/>
          <ac:spMkLst>
            <pc:docMk/>
            <pc:sldMk cId="3884077498" sldId="283"/>
            <ac:spMk id="5" creationId="{A707800D-25B5-483A-9696-E3037CF5D73F}"/>
          </ac:spMkLst>
        </pc:spChg>
        <pc:spChg chg="del mod">
          <ac:chgData name="Andreas Haslestad" userId="9c753dbd7766f28c" providerId="Windows Live" clId="Web-{6768205D-A606-458F-AE76-02A3B2F15159}" dt="2018-12-06T09:58:35.737" v="51"/>
          <ac:spMkLst>
            <pc:docMk/>
            <pc:sldMk cId="3884077498" sldId="283"/>
            <ac:spMk id="7" creationId="{00000000-0000-0000-0000-000000000000}"/>
          </ac:spMkLst>
        </pc:spChg>
        <pc:picChg chg="mod">
          <ac:chgData name="Andreas Haslestad" userId="9c753dbd7766f28c" providerId="Windows Live" clId="Web-{6768205D-A606-458F-AE76-02A3B2F15159}" dt="2018-12-06T10:00:28.566" v="59" actId="1076"/>
          <ac:picMkLst>
            <pc:docMk/>
            <pc:sldMk cId="3884077498" sldId="283"/>
            <ac:picMk id="10" creationId="{00000000-0000-0000-0000-000000000000}"/>
          </ac:picMkLst>
        </pc:picChg>
      </pc:sldChg>
      <pc:sldChg chg="modSp">
        <pc:chgData name="Andreas Haslestad" userId="9c753dbd7766f28c" providerId="Windows Live" clId="Web-{6768205D-A606-458F-AE76-02A3B2F15159}" dt="2018-12-06T09:50:02.807" v="13" actId="1076"/>
        <pc:sldMkLst>
          <pc:docMk/>
          <pc:sldMk cId="2921009092" sldId="284"/>
        </pc:sldMkLst>
        <pc:picChg chg="mod">
          <ac:chgData name="Andreas Haslestad" userId="9c753dbd7766f28c" providerId="Windows Live" clId="Web-{6768205D-A606-458F-AE76-02A3B2F15159}" dt="2018-12-06T09:50:02.807" v="13" actId="1076"/>
          <ac:picMkLst>
            <pc:docMk/>
            <pc:sldMk cId="2921009092" sldId="284"/>
            <ac:picMk id="6" creationId="{AE4B60E2-3E7B-4791-A538-127E7FF9326A}"/>
          </ac:picMkLst>
        </pc:picChg>
      </pc:sldChg>
      <pc:sldChg chg="modSp">
        <pc:chgData name="Andreas Haslestad" userId="9c753dbd7766f28c" providerId="Windows Live" clId="Web-{6768205D-A606-458F-AE76-02A3B2F15159}" dt="2018-12-06T09:50:53.917" v="15" actId="1076"/>
        <pc:sldMkLst>
          <pc:docMk/>
          <pc:sldMk cId="1082199474" sldId="286"/>
        </pc:sldMkLst>
        <pc:spChg chg="mod">
          <ac:chgData name="Andreas Haslestad" userId="9c753dbd7766f28c" providerId="Windows Live" clId="Web-{6768205D-A606-458F-AE76-02A3B2F15159}" dt="2018-12-06T09:50:53.917" v="15" actId="1076"/>
          <ac:spMkLst>
            <pc:docMk/>
            <pc:sldMk cId="1082199474" sldId="286"/>
            <ac:spMk id="2" creationId="{00000000-0000-0000-0000-000000000000}"/>
          </ac:spMkLst>
        </pc:spChg>
      </pc:sldChg>
      <pc:sldChg chg="modSp">
        <pc:chgData name="Andreas Haslestad" userId="9c753dbd7766f28c" providerId="Windows Live" clId="Web-{6768205D-A606-458F-AE76-02A3B2F15159}" dt="2018-12-06T09:50:38.667" v="14" actId="1076"/>
        <pc:sldMkLst>
          <pc:docMk/>
          <pc:sldMk cId="534856794" sldId="289"/>
        </pc:sldMkLst>
        <pc:spChg chg="mod">
          <ac:chgData name="Andreas Haslestad" userId="9c753dbd7766f28c" providerId="Windows Live" clId="Web-{6768205D-A606-458F-AE76-02A3B2F15159}" dt="2018-12-06T09:50:38.667" v="14" actId="1076"/>
          <ac:spMkLst>
            <pc:docMk/>
            <pc:sldMk cId="534856794" sldId="289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0B42-2C65-B646-8BE7-25E9950B95D8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308C-0B90-E94A-915F-BE14F9D9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kun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første</a:t>
            </a:r>
            <a:r>
              <a:rPr lang="en-GB" dirty="0"/>
              <a:t>-side</a:t>
            </a:r>
            <a:r>
              <a:rPr lang="en-GB" baseline="0" dirty="0"/>
              <a:t> med standard </a:t>
            </a:r>
            <a:r>
              <a:rPr lang="en-GB" baseline="0" dirty="0" err="1"/>
              <a:t>bilde</a:t>
            </a:r>
            <a:r>
              <a:rPr lang="en-GB" baseline="0" dirty="0"/>
              <a:t>. </a:t>
            </a:r>
            <a:r>
              <a:rPr lang="en-GB" baseline="0" dirty="0" err="1"/>
              <a:t>Bytt</a:t>
            </a:r>
            <a:r>
              <a:rPr lang="en-GB" baseline="0" dirty="0"/>
              <a:t> </a:t>
            </a:r>
            <a:r>
              <a:rPr lang="en-GB" baseline="0" dirty="0" err="1"/>
              <a:t>gjerne</a:t>
            </a:r>
            <a:r>
              <a:rPr lang="en-GB" baseline="0" dirty="0"/>
              <a:t> </a:t>
            </a:r>
            <a:r>
              <a:rPr lang="en-GB" baseline="0" dirty="0" err="1"/>
              <a:t>til</a:t>
            </a:r>
            <a:r>
              <a:rPr lang="en-GB" baseline="0" dirty="0"/>
              <a:t> et </a:t>
            </a:r>
            <a:r>
              <a:rPr lang="en-GB" baseline="0" dirty="0" err="1"/>
              <a:t>annet</a:t>
            </a:r>
            <a:r>
              <a:rPr lang="en-GB" baseline="0" dirty="0"/>
              <a:t> </a:t>
            </a:r>
            <a:r>
              <a:rPr lang="en-GB" baseline="0" dirty="0" err="1"/>
              <a:t>bilde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 </a:t>
            </a:r>
            <a:r>
              <a:rPr lang="en-GB" baseline="0" dirty="0" err="1"/>
              <a:t>første</a:t>
            </a:r>
            <a:r>
              <a:rPr lang="en-GB" baseline="0" dirty="0"/>
              <a:t> </a:t>
            </a:r>
            <a:r>
              <a:rPr lang="en-GB" baseline="0" dirty="0" err="1"/>
              <a:t>sliden</a:t>
            </a:r>
            <a:r>
              <a:rPr lang="en-GB" baseline="0"/>
              <a:t>.</a:t>
            </a:r>
          </a:p>
          <a:p>
            <a:endParaRPr lang="en-GB"/>
          </a:p>
          <a:p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å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menyen</a:t>
            </a:r>
            <a:r>
              <a:rPr lang="en-GB" baseline="0" dirty="0"/>
              <a:t>, Vis &gt;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endParaRPr lang="en-GB" baseline="0" dirty="0"/>
          </a:p>
          <a:p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</a:p>
          <a:p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</a:p>
          <a:p>
            <a:r>
              <a:rPr lang="en-GB" baseline="0" dirty="0"/>
              <a:t>-------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Bildeformat-fanen.2.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r>
              <a:rPr lang="en-GB" dirty="0"/>
              <a:t>-----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NB!</a:t>
            </a:r>
            <a:r>
              <a:rPr lang="nb-NO" baseline="0" dirty="0"/>
              <a:t> </a:t>
            </a:r>
            <a:r>
              <a:rPr lang="nb-NO" dirty="0"/>
              <a:t>En god observatør leverer</a:t>
            </a:r>
            <a:r>
              <a:rPr lang="nb-NO" baseline="0" dirty="0"/>
              <a:t> ikke bare data til varslingsgruppen (og overlater vurderingen til dem), han/hun </a:t>
            </a:r>
            <a:r>
              <a:rPr lang="nb-NO" dirty="0"/>
              <a:t>gjør også en analyse av</a:t>
            </a:r>
            <a:r>
              <a:rPr lang="nb-NO" baseline="0" dirty="0"/>
              <a:t> observasjonene. </a:t>
            </a:r>
          </a:p>
          <a:p>
            <a:endParaRPr lang="nb-NO" baseline="0" dirty="0"/>
          </a:p>
          <a:p>
            <a:r>
              <a:rPr lang="nb-NO" baseline="0" dirty="0"/>
              <a:t>Uvurderlig og svært viktig hjelp til varslingsgruppa!</a:t>
            </a:r>
          </a:p>
          <a:p>
            <a:endParaRPr lang="nb-NO" baseline="0" dirty="0"/>
          </a:p>
          <a:p>
            <a:r>
              <a:rPr lang="nb-NO" dirty="0"/>
              <a:t>Flinke observatører kan bidra med mer enn bare klasse I- observasjoner.</a:t>
            </a:r>
          </a:p>
          <a:p>
            <a:r>
              <a:rPr lang="nb-NO" dirty="0"/>
              <a:t>Kan observatøren gjøre sin egen vurdering av totalsituasjonen (skredfare nå og sannsynlig utvikling) basert på sin lokalkunnskap og tilstedeværelse i</a:t>
            </a:r>
            <a:r>
              <a:rPr lang="nb-NO" baseline="0" dirty="0"/>
              <a:t> området er det svært viktig informasjon for varslingsgruppa.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732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32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Forklare hovedelementene men</a:t>
            </a:r>
            <a:r>
              <a:rPr lang="nb-NO" baseline="0" dirty="0"/>
              <a:t> må ha kontroll på for å lage et varsel.</a:t>
            </a:r>
          </a:p>
          <a:p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Hvor vi lager varsel i Norge er bestemt ut fra hvor det finnes skredfarlig terreng (og hvor det er mye folk som er berørt, for eksempel er ikke store deler av Nordland med foreløpig).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Terrengfaktoren er statisk (forandrer seg ikke gjennom vinteren), derfor er det innsamling av data om snødekket og vær som er viktig når man skal lage et skredvarsel.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6856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Klasse III – enda mer indirekte informasjon,</a:t>
            </a:r>
            <a:r>
              <a:rPr lang="nb-NO" baseline="0" dirty="0"/>
              <a:t> selv om dette også er viktig informasjon når en totalvurdering skal gjøres. Dette omfatter alle faktorer som påvirker snødekket – altså været.</a:t>
            </a:r>
            <a:endParaRPr lang="nb-NO" dirty="0"/>
          </a:p>
          <a:p>
            <a:pPr>
              <a:buFontTx/>
              <a:buNone/>
            </a:pPr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Værhistorikk</a:t>
            </a:r>
            <a:r>
              <a:rPr lang="nb-NO" baseline="0" dirty="0"/>
              <a:t> viktig </a:t>
            </a:r>
            <a:r>
              <a:rPr lang="nb-NO" baseline="0" dirty="0" err="1"/>
              <a:t>fo</a:t>
            </a:r>
            <a:r>
              <a:rPr lang="nb-NO" baseline="0" dirty="0"/>
              <a:t> rå få kontroll på </a:t>
            </a:r>
            <a:r>
              <a:rPr lang="nb-NO" baseline="0" dirty="0" err="1"/>
              <a:t>nåsituasjonen</a:t>
            </a:r>
            <a:r>
              <a:rPr lang="nb-NO" baseline="0" dirty="0"/>
              <a:t>. </a:t>
            </a:r>
            <a:r>
              <a:rPr lang="nb-NO" baseline="0" dirty="0" err="1"/>
              <a:t>Værprognose</a:t>
            </a:r>
            <a:r>
              <a:rPr lang="nb-NO" baseline="0" dirty="0"/>
              <a:t> viktig for å forutsi hva som skjer med snødekket framover. Det er mange faktorer som påvirker snøen,…. (se bilde)</a:t>
            </a:r>
            <a:endParaRPr lang="nb-NO" dirty="0"/>
          </a:p>
          <a:p>
            <a:pPr>
              <a:buFontTx/>
              <a:buNone/>
            </a:pPr>
            <a:endParaRPr lang="nb-NO" baseline="0" dirty="0"/>
          </a:p>
          <a:p>
            <a:pPr>
              <a:buFontTx/>
              <a:buChar char="-"/>
            </a:pPr>
            <a:r>
              <a:rPr lang="nb-NO" baseline="0" dirty="0"/>
              <a:t> hvilket vær har vi hatt (hvordan har det påvirket snødekket til nå?)</a:t>
            </a:r>
          </a:p>
          <a:p>
            <a:pPr>
              <a:buFontTx/>
              <a:buChar char="-"/>
            </a:pPr>
            <a:r>
              <a:rPr lang="nb-NO" baseline="0" dirty="0"/>
              <a:t> hvilket vær får vi sannsynligvis framover (hva vil det gjøre med snøen?)</a:t>
            </a:r>
            <a:endParaRPr lang="nb-NO" dirty="0"/>
          </a:p>
          <a:p>
            <a:r>
              <a:rPr lang="nb-NO" dirty="0"/>
              <a:t>Begge deler er viktig</a:t>
            </a:r>
          </a:p>
          <a:p>
            <a:endParaRPr lang="nb-NO" dirty="0"/>
          </a:p>
          <a:p>
            <a:r>
              <a:rPr lang="nb-NO" dirty="0"/>
              <a:t>Parametere</a:t>
            </a:r>
            <a:r>
              <a:rPr lang="nb-NO" baseline="0" dirty="0"/>
              <a:t> som påvirker snødekket er: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0543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Xgeo-portalen</a:t>
            </a:r>
            <a:r>
              <a:rPr lang="nb-NO" dirty="0"/>
              <a:t> brukes</a:t>
            </a:r>
            <a:r>
              <a:rPr lang="nb-NO" baseline="0" dirty="0"/>
              <a:t> mye, veldig mye informasjon samlet på et sted.</a:t>
            </a:r>
          </a:p>
          <a:p>
            <a:r>
              <a:rPr lang="nb-NO" baseline="0" dirty="0" err="1"/>
              <a:t>F.eks</a:t>
            </a:r>
            <a:r>
              <a:rPr lang="nb-NO" baseline="0" dirty="0"/>
              <a:t> snødekkeinformasjon (modellerte data ut fra eksisterende værstasjoner), hendelser på veiene, værstasjoner, observatørdata, terskelverdier. </a:t>
            </a:r>
          </a:p>
          <a:p>
            <a:r>
              <a:rPr lang="nb-NO" baseline="0" dirty="0"/>
              <a:t>Både observasjonsdata og prognosedata. Lønner seg å bruke litt tid for å bli kjent med alle mulighetene. I konstant utvikling.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7780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Analysekartet</a:t>
            </a:r>
            <a:r>
              <a:rPr lang="nb-NO" baseline="0" dirty="0"/>
              <a:t> viser situasjonen ”akkurat nå”, </a:t>
            </a:r>
            <a:r>
              <a:rPr lang="nb-NO" baseline="0" dirty="0" err="1"/>
              <a:t>dvs</a:t>
            </a:r>
            <a:r>
              <a:rPr lang="nb-NO" baseline="0" dirty="0"/>
              <a:t> om morgenen </a:t>
            </a:r>
            <a:r>
              <a:rPr lang="nb-NO" baseline="0" dirty="0" err="1"/>
              <a:t>varslingsdagen</a:t>
            </a:r>
            <a:r>
              <a:rPr lang="nb-NO" baseline="0" dirty="0"/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784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Forklare hovedelementene men</a:t>
            </a:r>
            <a:r>
              <a:rPr lang="nb-NO" baseline="0" dirty="0"/>
              <a:t> må ha kontroll på for å lage et varsel.</a:t>
            </a:r>
          </a:p>
          <a:p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Hvor vi lager varsel i Norge er bestemt ut fra hvor det finnes skredfarlig terreng (og hvor det er mye folk som er berørt, for eksempel er ikke store deler av Nordland med foreløpig).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Terrengfaktoren er statisk (forandrer seg ikke gjennom vinteren), derfor er det innsamling av data om snødekket og vær som er viktig når man skal lage et skredvarsel.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958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Fortelle rent prinsipielt</a:t>
            </a:r>
            <a:r>
              <a:rPr lang="nb-NO" baseline="0" dirty="0"/>
              <a:t> gangen i arbeidet, bare kort, detaljer kommer i de neste bildene.</a:t>
            </a:r>
          </a:p>
          <a:p>
            <a:r>
              <a:rPr lang="nb-NO" baseline="0" dirty="0"/>
              <a:t>Få fram at en god prognose er avhengig av en god </a:t>
            </a:r>
            <a:r>
              <a:rPr lang="nb-NO" baseline="0" dirty="0" err="1"/>
              <a:t>nåvurdering</a:t>
            </a:r>
            <a:r>
              <a:rPr lang="nb-NO" baseline="0" dirty="0"/>
              <a:t>.</a:t>
            </a:r>
          </a:p>
          <a:p>
            <a:endParaRPr lang="nb-NO" baseline="0" dirty="0"/>
          </a:p>
          <a:p>
            <a:endParaRPr lang="nb-NO" baseline="0" dirty="0"/>
          </a:p>
          <a:p>
            <a:r>
              <a:rPr lang="nb-NO" baseline="0" dirty="0"/>
              <a:t>Vi sier både noe om </a:t>
            </a:r>
            <a:r>
              <a:rPr lang="nb-NO" baseline="0" dirty="0" err="1"/>
              <a:t>nåsituasjonen</a:t>
            </a:r>
            <a:r>
              <a:rPr lang="nb-NO" baseline="0" dirty="0"/>
              <a:t> og prøver å varsle for fremtiden. Jo mer usikker </a:t>
            </a:r>
            <a:r>
              <a:rPr lang="nb-NO" baseline="0" dirty="0" err="1"/>
              <a:t>nåsituasjonen</a:t>
            </a:r>
            <a:r>
              <a:rPr lang="nb-NO" baseline="0" dirty="0"/>
              <a:t> er jo mer usikker vil prognose være. Grad av usikkerhet i </a:t>
            </a:r>
            <a:r>
              <a:rPr lang="nb-NO" baseline="0" dirty="0" err="1"/>
              <a:t>værprognosene</a:t>
            </a:r>
            <a:r>
              <a:rPr lang="nb-NO" baseline="0" dirty="0"/>
              <a:t> påvirker også mye</a:t>
            </a:r>
          </a:p>
          <a:p>
            <a:r>
              <a:rPr lang="nb-NO" baseline="0" dirty="0"/>
              <a:t>NB: Det vil </a:t>
            </a:r>
            <a:r>
              <a:rPr lang="nb-NO" u="sng" baseline="0" dirty="0"/>
              <a:t>alltid</a:t>
            </a:r>
            <a:r>
              <a:rPr lang="nb-NO" baseline="0" dirty="0"/>
              <a:t> være en viss usikkerhet i varselet, både pga begrenset informasjon om snødekket og </a:t>
            </a:r>
            <a:r>
              <a:rPr lang="nb-NO" baseline="0" dirty="0" err="1"/>
              <a:t>værhistorikk</a:t>
            </a:r>
            <a:r>
              <a:rPr lang="nb-NO" baseline="0" dirty="0"/>
              <a:t>, varierende snø- og værforhold innad i området, og usikkerhet i værvarsel.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804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Vi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vurdere</a:t>
            </a:r>
            <a:r>
              <a:rPr lang="en-US" dirty="0"/>
              <a:t> </a:t>
            </a:r>
            <a:r>
              <a:rPr lang="en-US" dirty="0" err="1"/>
              <a:t>Snøens</a:t>
            </a:r>
            <a:r>
              <a:rPr lang="en-US" dirty="0"/>
              <a:t> </a:t>
            </a:r>
            <a:r>
              <a:rPr lang="en-US" dirty="0" err="1"/>
              <a:t>ustabilitet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Forholdet</a:t>
            </a:r>
            <a:r>
              <a:rPr lang="en-US" dirty="0"/>
              <a:t> </a:t>
            </a:r>
            <a:r>
              <a:rPr lang="en-US" dirty="0" err="1"/>
              <a:t>mellom</a:t>
            </a:r>
            <a:r>
              <a:rPr lang="en-US" dirty="0"/>
              <a:t> </a:t>
            </a:r>
            <a:r>
              <a:rPr lang="en-US" dirty="0" err="1"/>
              <a:t>belastning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styrke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bidrar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styrke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svekking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snødekket</a:t>
            </a:r>
            <a:r>
              <a:rPr lang="en-US" dirty="0"/>
              <a:t>? </a:t>
            </a:r>
            <a:r>
              <a:rPr lang="en-US" dirty="0" err="1"/>
              <a:t>Svekkes</a:t>
            </a:r>
            <a:r>
              <a:rPr lang="en-US" dirty="0"/>
              <a:t> </a:t>
            </a:r>
            <a:r>
              <a:rPr lang="en-US" dirty="0" err="1"/>
              <a:t>styrken</a:t>
            </a:r>
            <a:r>
              <a:rPr lang="en-US" dirty="0"/>
              <a:t>? </a:t>
            </a:r>
            <a:r>
              <a:rPr lang="en-US" dirty="0" err="1"/>
              <a:t>Øker</a:t>
            </a:r>
            <a:r>
              <a:rPr lang="en-US" dirty="0"/>
              <a:t> den?</a:t>
            </a:r>
          </a:p>
          <a:p>
            <a:pPr>
              <a:buFontTx/>
              <a:buChar char="-"/>
            </a:pP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belastningen</a:t>
            </a:r>
            <a:r>
              <a:rPr lang="en-US" dirty="0"/>
              <a:t>? </a:t>
            </a:r>
            <a:r>
              <a:rPr lang="en-US" dirty="0" err="1"/>
              <a:t>Øker</a:t>
            </a:r>
            <a:r>
              <a:rPr lang="en-US" dirty="0"/>
              <a:t> den?</a:t>
            </a:r>
          </a:p>
          <a:p>
            <a:pPr>
              <a:buFontTx/>
              <a:buChar char="-"/>
            </a:pP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stor</a:t>
            </a:r>
            <a:r>
              <a:rPr lang="en-US" dirty="0"/>
              <a:t> last </a:t>
            </a:r>
            <a:r>
              <a:rPr lang="en-US" dirty="0" err="1"/>
              <a:t>tåler</a:t>
            </a:r>
            <a:r>
              <a:rPr lang="en-US" dirty="0"/>
              <a:t> </a:t>
            </a:r>
            <a:r>
              <a:rPr lang="en-US" dirty="0" err="1"/>
              <a:t>snøen</a:t>
            </a:r>
            <a:r>
              <a:rPr lang="en-US" dirty="0"/>
              <a:t>? </a:t>
            </a:r>
          </a:p>
          <a:p>
            <a:endParaRPr lang="nb-NO" dirty="0"/>
          </a:p>
          <a:p>
            <a:r>
              <a:rPr lang="nb-NO" dirty="0"/>
              <a:t>Veldig mange</a:t>
            </a:r>
            <a:r>
              <a:rPr lang="nb-NO" baseline="0" dirty="0"/>
              <a:t> parametere påvirker stabiliteten. Skredvarsling handler over å ha oversikt over disse (så langt det er mulig) og vurdere hvilke faktorer som er viktigst i den aktuelle situasjonen. NB, vi jakter på tegn på USTABILITET, ikke stabilitet.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557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Forklare hovedelementene men</a:t>
            </a:r>
            <a:r>
              <a:rPr lang="nb-NO" baseline="0" dirty="0"/>
              <a:t> må ha kontroll på for å lage et varsel.</a:t>
            </a:r>
          </a:p>
          <a:p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Hvor vi lager varsel i Norge er bestemt ut fra hvor det finnes skredfarlig terreng (og hvor det er mye folk som er berørt, for eksempel er ikke store deler av Nordland med foreløpig).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Terrengfaktoren er statisk (forandrer seg ikke gjennom vinteren), derfor er det innsamling av data om snødekket og vær som er viktig når man skal lage et skredvarsel.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8786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Men først – det er viktig å være</a:t>
            </a:r>
            <a:r>
              <a:rPr lang="nb-NO" baseline="0" dirty="0"/>
              <a:t> klar over at nytteverdien i forskjelling informasjon varierer.</a:t>
            </a:r>
          </a:p>
          <a:p>
            <a:endParaRPr lang="nb-NO" baseline="0" dirty="0"/>
          </a:p>
          <a:p>
            <a:r>
              <a:rPr lang="nb-NO" baseline="0" dirty="0"/>
              <a:t>Dette er en vanlig måte å klassifisere informasjon til ut fra nytteverdi.</a:t>
            </a:r>
          </a:p>
          <a:p>
            <a:endParaRPr lang="nb-NO" baseline="0" dirty="0"/>
          </a:p>
          <a:p>
            <a:r>
              <a:rPr lang="nb-NO" baseline="0" dirty="0"/>
              <a:t>Mye informasjon fra klasse III kan ikke erstatte en god klasse I – informasjon.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44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Forklare hovedelementene men</a:t>
            </a:r>
            <a:r>
              <a:rPr lang="nb-NO" baseline="0" dirty="0"/>
              <a:t> må ha kontroll på for å lage et varsel.</a:t>
            </a:r>
          </a:p>
          <a:p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Hvor vi lager varsel i Norge er bestemt ut fra hvor det finnes skredfarlig terreng (og hvor det er mye folk som er berørt, for eksempel er ikke store deler av Nordland med foreløpig).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Terrengfaktoren er statisk (forandrer seg ikke gjennom vinteren), derfor er det innsamling av data om snødekket og vær som er viktig når man skal lage et skredvarsel.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409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err="1"/>
              <a:t>Alltid</a:t>
            </a:r>
            <a:r>
              <a:rPr lang="en-US" dirty="0"/>
              <a:t> </a:t>
            </a:r>
            <a:r>
              <a:rPr lang="en-US" dirty="0" err="1"/>
              <a:t>ønske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mye</a:t>
            </a:r>
            <a:r>
              <a:rPr lang="en-US" dirty="0"/>
              <a:t> </a:t>
            </a:r>
            <a:r>
              <a:rPr lang="en-US" dirty="0" err="1"/>
              <a:t>Klasse</a:t>
            </a:r>
            <a:r>
              <a:rPr lang="en-US" dirty="0"/>
              <a:t> I </a:t>
            </a:r>
            <a:r>
              <a:rPr lang="en-US" dirty="0" err="1"/>
              <a:t>observasjoner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mulig</a:t>
            </a:r>
            <a:r>
              <a:rPr lang="en-US" dirty="0"/>
              <a:t> – den </a:t>
            </a: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verdifulle</a:t>
            </a:r>
            <a:r>
              <a:rPr lang="en-US" dirty="0"/>
              <a:t> </a:t>
            </a:r>
            <a:r>
              <a:rPr lang="en-US" dirty="0" err="1"/>
              <a:t>informasjonen</a:t>
            </a:r>
            <a:r>
              <a:rPr lang="en-US" dirty="0"/>
              <a:t>!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Informasjonen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snøens</a:t>
            </a:r>
            <a:r>
              <a:rPr lang="en-US" dirty="0"/>
              <a:t> </a:t>
            </a:r>
            <a:r>
              <a:rPr lang="en-US" dirty="0" err="1"/>
              <a:t>aktuelle</a:t>
            </a:r>
            <a:r>
              <a:rPr lang="en-US" dirty="0"/>
              <a:t> </a:t>
            </a:r>
            <a:r>
              <a:rPr lang="en-US" dirty="0" err="1"/>
              <a:t>tilstand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Spesielt</a:t>
            </a:r>
            <a:r>
              <a:rPr lang="en-US" dirty="0"/>
              <a:t> </a:t>
            </a:r>
            <a:r>
              <a:rPr lang="en-US" dirty="0" err="1"/>
              <a:t>viktig</a:t>
            </a:r>
            <a:r>
              <a:rPr lang="en-US" dirty="0"/>
              <a:t> for lave </a:t>
            </a:r>
            <a:r>
              <a:rPr lang="en-US" dirty="0" err="1"/>
              <a:t>faregrader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Super </a:t>
            </a:r>
            <a:r>
              <a:rPr lang="en-US" dirty="0" err="1"/>
              <a:t>ferskvare</a:t>
            </a:r>
            <a:r>
              <a:rPr lang="en-US" baseline="0" dirty="0"/>
              <a:t> (</a:t>
            </a:r>
            <a:r>
              <a:rPr lang="en-US" baseline="0" dirty="0" err="1"/>
              <a:t>skred</a:t>
            </a:r>
            <a:r>
              <a:rPr lang="en-US" baseline="0" dirty="0"/>
              <a:t> </a:t>
            </a:r>
            <a:r>
              <a:rPr lang="en-US" baseline="0" dirty="0" err="1"/>
              <a:t>som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eldre</a:t>
            </a:r>
            <a:r>
              <a:rPr lang="en-US" baseline="0" dirty="0"/>
              <a:t> </a:t>
            </a:r>
            <a:r>
              <a:rPr lang="en-US" baseline="0" dirty="0" err="1"/>
              <a:t>enn</a:t>
            </a:r>
            <a:r>
              <a:rPr lang="en-US" baseline="0" dirty="0"/>
              <a:t> 1 </a:t>
            </a:r>
            <a:r>
              <a:rPr lang="en-US" baseline="0" dirty="0" err="1"/>
              <a:t>døgn</a:t>
            </a:r>
            <a:r>
              <a:rPr lang="en-US" baseline="0" dirty="0"/>
              <a:t> </a:t>
            </a:r>
            <a:r>
              <a:rPr lang="en-US" baseline="0" dirty="0" err="1"/>
              <a:t>har</a:t>
            </a:r>
            <a:r>
              <a:rPr lang="en-US" baseline="0" dirty="0"/>
              <a:t> </a:t>
            </a:r>
            <a:r>
              <a:rPr lang="en-US" baseline="0" dirty="0" err="1"/>
              <a:t>liten</a:t>
            </a:r>
            <a:r>
              <a:rPr lang="en-US" baseline="0" dirty="0"/>
              <a:t> </a:t>
            </a:r>
            <a:r>
              <a:rPr lang="en-US" baseline="0" dirty="0" err="1"/>
              <a:t>verdi</a:t>
            </a:r>
            <a:r>
              <a:rPr lang="en-US" baseline="0" dirty="0"/>
              <a:t>) </a:t>
            </a:r>
            <a:r>
              <a:rPr lang="en-US" baseline="0" dirty="0" err="1"/>
              <a:t>pga</a:t>
            </a:r>
            <a:r>
              <a:rPr lang="en-US" baseline="0" dirty="0"/>
              <a:t> at </a:t>
            </a:r>
            <a:r>
              <a:rPr lang="en-US" baseline="0" dirty="0" err="1"/>
              <a:t>det</a:t>
            </a:r>
            <a:r>
              <a:rPr lang="en-US" baseline="0" dirty="0"/>
              <a:t> </a:t>
            </a:r>
            <a:r>
              <a:rPr lang="en-US" baseline="0" dirty="0" err="1"/>
              <a:t>kontinuerlig</a:t>
            </a:r>
            <a:r>
              <a:rPr lang="en-US" baseline="0" dirty="0"/>
              <a:t> </a:t>
            </a:r>
            <a:r>
              <a:rPr lang="en-US" baseline="0" dirty="0" err="1"/>
              <a:t>skjer</a:t>
            </a:r>
            <a:r>
              <a:rPr lang="en-US" baseline="0" dirty="0"/>
              <a:t> </a:t>
            </a:r>
            <a:r>
              <a:rPr lang="en-US" baseline="0" dirty="0" err="1"/>
              <a:t>prosesser</a:t>
            </a:r>
            <a:r>
              <a:rPr lang="en-US" baseline="0" dirty="0"/>
              <a:t> I </a:t>
            </a:r>
            <a:r>
              <a:rPr lang="en-US" baseline="0" dirty="0" err="1"/>
              <a:t>snøen</a:t>
            </a:r>
            <a:r>
              <a:rPr lang="en-US" baseline="0" dirty="0"/>
              <a:t> </a:t>
            </a:r>
            <a:r>
              <a:rPr lang="en-US" baseline="0" dirty="0" err="1"/>
              <a:t>som</a:t>
            </a:r>
            <a:r>
              <a:rPr lang="en-US" baseline="0" dirty="0"/>
              <a:t> </a:t>
            </a:r>
            <a:r>
              <a:rPr lang="en-US" baseline="0" dirty="0" err="1"/>
              <a:t>endrer</a:t>
            </a:r>
            <a:r>
              <a:rPr lang="en-US" baseline="0" dirty="0"/>
              <a:t> </a:t>
            </a:r>
            <a:r>
              <a:rPr lang="en-US" baseline="0" dirty="0" err="1"/>
              <a:t>stabiliteten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758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Klasse II,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Også viktig  informasjon men gir mindre direkte informasjon om skredfaren. Kan ikke erstatte</a:t>
            </a:r>
            <a:r>
              <a:rPr lang="nb-NO" baseline="0" dirty="0"/>
              <a:t> klasse I, men gi et hint om stabilitetsnivå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214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Snøprofil er typisk</a:t>
            </a:r>
            <a:r>
              <a:rPr lang="nb-NO" baseline="0" dirty="0"/>
              <a:t> klasse II-informasjon</a:t>
            </a:r>
          </a:p>
          <a:p>
            <a:endParaRPr lang="nb-NO" baseline="0" dirty="0"/>
          </a:p>
          <a:p>
            <a:r>
              <a:rPr lang="nb-NO" dirty="0"/>
              <a:t>Jevnlige snøprofiler</a:t>
            </a:r>
            <a:r>
              <a:rPr lang="nb-NO" baseline="0" dirty="0"/>
              <a:t> fra samme punkt kan gi nyttig informasjon om utviklingen i snødekket. Spesielt hvis den som skal varsle ikke har vært på vakt på en stund. Sier noe om stabilitet men også noe om </a:t>
            </a:r>
            <a:r>
              <a:rPr lang="nb-NO" baseline="0" dirty="0" err="1"/>
              <a:t>værhistorikk</a:t>
            </a:r>
            <a:r>
              <a:rPr lang="nb-NO" baseline="0" dirty="0"/>
              <a:t> denne sesongen</a:t>
            </a:r>
          </a:p>
          <a:p>
            <a:endParaRPr lang="nb-NO" baseline="0" dirty="0"/>
          </a:p>
          <a:p>
            <a:r>
              <a:rPr lang="nb-NO" baseline="0" dirty="0"/>
              <a:t>NB! En utfordring at dette kun er en punktinformasjon i et digert område. En meter unna kan bildet være helt annerledes. 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931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1404000" tIns="720000" rIns="2160000" anchor="t" anchorCtr="0"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>
          <a:xfrm>
            <a:off x="0" y="406800"/>
            <a:ext cx="8604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, grå 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å bakgrunn"/>
          <p:cNvSpPr/>
          <p:nvPr userDrawn="1"/>
        </p:nvSpPr>
        <p:spPr>
          <a:xfrm>
            <a:off x="0" y="2636838"/>
            <a:ext cx="12192001" cy="4221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577850" y="2733173"/>
            <a:ext cx="6945313" cy="3731127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9" name="Plassholder for diagram 5"/>
          <p:cNvSpPr>
            <a:spLocks noGrp="1"/>
          </p:cNvSpPr>
          <p:nvPr>
            <p:ph type="chart" sz="quarter" idx="11" hasCustomPrompt="1"/>
          </p:nvPr>
        </p:nvSpPr>
        <p:spPr>
          <a:xfrm>
            <a:off x="8237036" y="75397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0" name="Plassholder fo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8237036" y="2733173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1" name="Plassholder fo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8237036" y="471236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37340" y="587553"/>
            <a:ext cx="6676445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 userDrawn="1">
          <p15:clr>
            <a:srgbClr val="FBAE40"/>
          </p15:clr>
        </p15:guide>
        <p15:guide id="2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 - grå 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å bakgrunn"/>
          <p:cNvSpPr/>
          <p:nvPr userDrawn="1"/>
        </p:nvSpPr>
        <p:spPr>
          <a:xfrm>
            <a:off x="7859713" y="0"/>
            <a:ext cx="43322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ssholder for diagram 5"/>
          <p:cNvSpPr>
            <a:spLocks noGrp="1"/>
          </p:cNvSpPr>
          <p:nvPr>
            <p:ph type="chart" sz="quarter" idx="11" hasCustomPrompt="1"/>
          </p:nvPr>
        </p:nvSpPr>
        <p:spPr>
          <a:xfrm>
            <a:off x="8237036" y="75397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0" name="Plassholder fo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8237036" y="2733173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1" name="Plassholder fo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8237036" y="471236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2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577850" y="2733173"/>
            <a:ext cx="6945313" cy="3731127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37340" y="587553"/>
            <a:ext cx="648582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9131" y="2270352"/>
            <a:ext cx="7946607" cy="514115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800" spc="-30" baseline="0">
                <a:solidFill>
                  <a:schemeClr val="bg1"/>
                </a:solidFill>
              </a:defRPr>
            </a:lvl1pPr>
            <a:lvl2pPr marL="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 legge til sitat</a:t>
            </a:r>
          </a:p>
        </p:txBody>
      </p:sp>
    </p:spTree>
    <p:extLst>
      <p:ext uri="{BB962C8B-B14F-4D97-AF65-F5344CB8AC3E}">
        <p14:creationId xmlns:p14="http://schemas.microsoft.com/office/powerpoint/2010/main" val="169133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pps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57778" y="568172"/>
            <a:ext cx="3923931" cy="5770484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720000" bIns="4680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5288" y="568173"/>
            <a:ext cx="2959330" cy="58575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ppslag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57778" y="568172"/>
            <a:ext cx="3923931" cy="5770484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720000" bIns="46800" anchor="t" anchorCtr="0"/>
          <a:lstStyle>
            <a:lvl1pPr marL="0" indent="0" algn="l"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5288" y="4276166"/>
            <a:ext cx="2959330" cy="214957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029332" y="568172"/>
            <a:ext cx="3650245" cy="2436285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ctr" anchorCtr="1"/>
          <a:lstStyle>
            <a:lvl1pPr marL="0" indent="0" algn="ctr"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endParaRPr lang="en-GB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935287" y="3101545"/>
            <a:ext cx="3846022" cy="10373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</p:spTree>
    <p:extLst>
      <p:ext uri="{BB962C8B-B14F-4D97-AF65-F5344CB8AC3E}">
        <p14:creationId xmlns:p14="http://schemas.microsoft.com/office/powerpoint/2010/main" val="63158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733300-6D92-4A3C-8AC2-333CC9F3F29F}" type="datetimeFigureOut">
              <a:rPr lang="nb-NO" smtClean="0"/>
              <a:pPr/>
              <a:t>07.12.2020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E6097EC-C4CF-4AC7-9B24-CB3F3F9B6F2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8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Logo med hvi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tx2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tx2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tx2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ød bakgrunn"/>
          <p:cNvSpPr/>
          <p:nvPr userDrawn="1"/>
        </p:nvSpPr>
        <p:spPr>
          <a:xfrm>
            <a:off x="5326063" y="0"/>
            <a:ext cx="68659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13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6084000" y="2232000"/>
            <a:ext cx="5763600" cy="3236400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4051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5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ød bakgrunn"/>
          <p:cNvSpPr/>
          <p:nvPr userDrawn="1"/>
        </p:nvSpPr>
        <p:spPr>
          <a:xfrm>
            <a:off x="5326063" y="0"/>
            <a:ext cx="68659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13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6084000" y="2232000"/>
            <a:ext cx="5763600" cy="3236400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4051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326063" y="0"/>
            <a:ext cx="6865937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t" anchorCtr="0"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8872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9562982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ttstå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5833122" cy="386441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1" y="587553"/>
            <a:ext cx="5408430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abell 4"/>
          <p:cNvSpPr>
            <a:spLocks noGrp="1"/>
          </p:cNvSpPr>
          <p:nvPr>
            <p:ph type="tbl" sz="quarter" idx="10" hasCustomPrompt="1"/>
          </p:nvPr>
        </p:nvSpPr>
        <p:spPr>
          <a:xfrm>
            <a:off x="1037340" y="1899139"/>
            <a:ext cx="10303932" cy="4268680"/>
          </a:xfrm>
        </p:spPr>
        <p:txBody>
          <a:bodyPr tIns="756000"/>
          <a:lstStyle>
            <a:lvl1pPr marL="0" indent="0" algn="ctr">
              <a:buFont typeface="Arial" charset="0"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på ikonet for å legge inn en tabell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37340" y="587553"/>
            <a:ext cx="10303933" cy="818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 dirty="0"/>
              <a:t>Overskrift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2648" y="2303403"/>
            <a:ext cx="10750296" cy="386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r>
              <a:rPr lang="nb-NO" dirty="0"/>
              <a:t>Nivå 1</a:t>
            </a:r>
          </a:p>
          <a:p>
            <a:pPr lvl="0"/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800"/>
            <a:ext cx="8572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4" r:id="rId3"/>
    <p:sldLayoutId id="2147483650" r:id="rId4"/>
    <p:sldLayoutId id="2147483665" r:id="rId5"/>
    <p:sldLayoutId id="2147483660" r:id="rId6"/>
    <p:sldLayoutId id="2147483666" r:id="rId7"/>
    <p:sldLayoutId id="2147483672" r:id="rId8"/>
    <p:sldLayoutId id="2147483671" r:id="rId9"/>
    <p:sldLayoutId id="2147483663" r:id="rId10"/>
    <p:sldLayoutId id="2147483661" r:id="rId11"/>
    <p:sldLayoutId id="2147483662" r:id="rId12"/>
    <p:sldLayoutId id="2147483654" r:id="rId13"/>
    <p:sldLayoutId id="2147483655" r:id="rId14"/>
    <p:sldLayoutId id="2147483668" r:id="rId15"/>
    <p:sldLayoutId id="2147483670" r:id="rId16"/>
    <p:sldLayoutId id="2147483669" r:id="rId17"/>
    <p:sldLayoutId id="2147483674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Gill Sans SemiBold" charset="0"/>
          <a:cs typeface="Gill Sans SemiBold" charset="0"/>
        </a:defRPr>
      </a:lvl1pPr>
    </p:titleStyle>
    <p:bodyStyle>
      <a:lvl1pPr marL="522000" indent="-522000" algn="l" defTabSz="914400" rtl="0" eaLnBrk="1" latinLnBrk="0" hangingPunct="1">
        <a:lnSpc>
          <a:spcPct val="104000"/>
        </a:lnSpc>
        <a:spcBef>
          <a:spcPts val="1450"/>
        </a:spcBef>
        <a:spcAft>
          <a:spcPts val="725"/>
        </a:spcAft>
        <a:buClr>
          <a:schemeClr val="accent1"/>
        </a:buClr>
        <a:buFontTx/>
        <a:buBlip>
          <a:blip r:embed="rId21"/>
        </a:buBlip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540000" algn="l" defTabSz="914400" rtl="0" eaLnBrk="1" latinLnBrk="0" hangingPunct="1">
        <a:lnSpc>
          <a:spcPct val="90000"/>
        </a:lnSpc>
        <a:spcBef>
          <a:spcPts val="0"/>
        </a:spcBef>
        <a:buFontTx/>
        <a:buBlip>
          <a:blip r:embed="rId21"/>
        </a:buBlip>
        <a:defRPr sz="185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54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5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-dok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12" descr="Et bilde som inneholder snø, utendørs, fjell, natur&#10;&#10;Beskrivelse som er generert med svært høy visshet">
            <a:extLst>
              <a:ext uri="{FF2B5EF4-FFF2-40B4-BE49-F238E27FC236}">
                <a16:creationId xmlns:a16="http://schemas.microsoft.com/office/drawing/2014/main" id="{984A2D41-1EAA-42D5-9A62-CAB2BF3F35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7821" b="78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18000" rIns="91440" bIns="18000" rtlCol="0" anchor="t">
            <a:noAutofit/>
          </a:bodyPr>
          <a:lstStyle/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18000" rIns="91440" bIns="18000" rtlCol="0" anchor="t">
            <a:noAutofit/>
          </a:bodyPr>
          <a:lstStyle/>
          <a:p>
            <a:r>
              <a:rPr lang="nb-NO" sz="1100" dirty="0">
                <a:solidFill>
                  <a:schemeClr val="tx1"/>
                </a:solidFill>
              </a:rPr>
              <a:t>Sist oppdatert 18.11.2020</a:t>
            </a:r>
          </a:p>
        </p:txBody>
      </p:sp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1836821" y="3015297"/>
            <a:ext cx="7676148" cy="670267"/>
          </a:xfrm>
          <a:noFill/>
        </p:spPr>
        <p:txBody>
          <a:bodyPr/>
          <a:lstStyle/>
          <a:p>
            <a:r>
              <a:rPr lang="nb-NO" sz="3200" b="1" dirty="0">
                <a:solidFill>
                  <a:schemeClr val="tx1"/>
                </a:solidFill>
              </a:rPr>
              <a:t>Slik lages et snøskredvarsel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D3536F6-020D-4173-9A8C-CE863927C3AD}"/>
              </a:ext>
            </a:extLst>
          </p:cNvPr>
          <p:cNvSpPr txBox="1"/>
          <p:nvPr/>
        </p:nvSpPr>
        <p:spPr>
          <a:xfrm>
            <a:off x="10291010" y="100263"/>
            <a:ext cx="1925053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200" dirty="0"/>
              <a:t>Foto: Bjørn M. Øverås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0cf3613-ee23-4073-9bf2-2b8e0b5721c2" descr="76A41341-6CC3-4E7D-823F-AA011248F065@gjest"/>
          <p:cNvPicPr>
            <a:picLocks noChangeAspect="1" noChangeArrowheads="1"/>
          </p:cNvPicPr>
          <p:nvPr/>
        </p:nvPicPr>
        <p:blipFill>
          <a:blip r:embed="rId3" cstate="print"/>
          <a:srcRect l="2435" r="9488"/>
          <a:stretch>
            <a:fillRect/>
          </a:stretch>
        </p:blipFill>
        <p:spPr bwMode="auto">
          <a:xfrm>
            <a:off x="1524000" y="3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-9939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Observatørene gjør en totalvurdering av situasjonen – ingenting kan erstatte en god observatør! </a:t>
            </a:r>
          </a:p>
        </p:txBody>
      </p:sp>
      <p:sp>
        <p:nvSpPr>
          <p:cNvPr id="4" name="Bildeforklaring formet som en sky 3"/>
          <p:cNvSpPr/>
          <p:nvPr/>
        </p:nvSpPr>
        <p:spPr>
          <a:xfrm>
            <a:off x="3575720" y="2924944"/>
            <a:ext cx="3024336" cy="1296144"/>
          </a:xfrm>
          <a:prstGeom prst="cloudCallout">
            <a:avLst>
              <a:gd name="adj1" fmla="val -70368"/>
              <a:gd name="adj2" fmla="val 1156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Ser jeg noen faretegn? Ferske skred? Drønnelyder?  Sprekker?</a:t>
            </a:r>
          </a:p>
        </p:txBody>
      </p:sp>
      <p:sp>
        <p:nvSpPr>
          <p:cNvPr id="5" name="Bildeforklaring formet som en sky 4"/>
          <p:cNvSpPr/>
          <p:nvPr/>
        </p:nvSpPr>
        <p:spPr>
          <a:xfrm>
            <a:off x="1524000" y="2636912"/>
            <a:ext cx="2376264" cy="1080120"/>
          </a:xfrm>
          <a:prstGeom prst="cloudCallout">
            <a:avLst>
              <a:gd name="adj1" fmla="val 3527"/>
              <a:gd name="adj2" fmla="val 1418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Hvordan kjennes snøen under skiene?</a:t>
            </a:r>
          </a:p>
        </p:txBody>
      </p:sp>
      <p:sp>
        <p:nvSpPr>
          <p:cNvPr id="6" name="Bildeforklaring formet som en sky 5"/>
          <p:cNvSpPr/>
          <p:nvPr/>
        </p:nvSpPr>
        <p:spPr>
          <a:xfrm>
            <a:off x="3431704" y="1700808"/>
            <a:ext cx="2376264" cy="1080120"/>
          </a:xfrm>
          <a:prstGeom prst="cloudCallout">
            <a:avLst>
              <a:gd name="adj1" fmla="val -77544"/>
              <a:gd name="adj2" fmla="val 2519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Hvordan har vinden tatt i terrenget?</a:t>
            </a:r>
          </a:p>
        </p:txBody>
      </p:sp>
      <p:sp>
        <p:nvSpPr>
          <p:cNvPr id="7" name="Bildeforklaring formet som en sky 6"/>
          <p:cNvSpPr/>
          <p:nvPr/>
        </p:nvSpPr>
        <p:spPr>
          <a:xfrm>
            <a:off x="4655840" y="4221088"/>
            <a:ext cx="3240360" cy="1440160"/>
          </a:xfrm>
          <a:prstGeom prst="cloudCallout">
            <a:avLst>
              <a:gd name="adj1" fmla="val -99111"/>
              <a:gd name="adj2" fmla="val 126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Hvordan har det svake laget jeg fant på mandag blitt påvirket av det siste snøfallet?</a:t>
            </a:r>
          </a:p>
        </p:txBody>
      </p:sp>
      <p:sp>
        <p:nvSpPr>
          <p:cNvPr id="8" name="Bildeforklaring formet som en sky 7"/>
          <p:cNvSpPr/>
          <p:nvPr/>
        </p:nvSpPr>
        <p:spPr>
          <a:xfrm>
            <a:off x="6672064" y="2996952"/>
            <a:ext cx="2736304" cy="1080120"/>
          </a:xfrm>
          <a:prstGeom prst="cloudCallout">
            <a:avLst>
              <a:gd name="adj1" fmla="val -181079"/>
              <a:gd name="adj2" fmla="val 1369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 skal jeg grave for å finne det jeg leter etter?</a:t>
            </a:r>
          </a:p>
        </p:txBody>
      </p:sp>
      <p:sp>
        <p:nvSpPr>
          <p:cNvPr id="10" name="Bildeforklaring formet som en sky 9"/>
          <p:cNvSpPr/>
          <p:nvPr/>
        </p:nvSpPr>
        <p:spPr>
          <a:xfrm>
            <a:off x="6023992" y="1052736"/>
            <a:ext cx="2160240" cy="1008112"/>
          </a:xfrm>
          <a:prstGeom prst="cloudCallout">
            <a:avLst>
              <a:gd name="adj1" fmla="val -180949"/>
              <a:gd name="adj2" fmla="val 3451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nb-NO" sz="1400" dirty="0"/>
              <a:t>Hvordan påvirker sola snøen?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8914000" y="6509303"/>
            <a:ext cx="147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/>
              <a:t>Foto: Einar Engdal</a:t>
            </a:r>
          </a:p>
        </p:txBody>
      </p:sp>
    </p:spTree>
    <p:extLst>
      <p:ext uri="{BB962C8B-B14F-4D97-AF65-F5344CB8AC3E}">
        <p14:creationId xmlns:p14="http://schemas.microsoft.com/office/powerpoint/2010/main" val="36121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574" y="1019497"/>
            <a:ext cx="4791075" cy="516255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Bruk av data fra observatørene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1230229" y="1576138"/>
            <a:ext cx="3600078" cy="4060825"/>
          </a:xfrm>
        </p:spPr>
        <p:txBody>
          <a:bodyPr/>
          <a:lstStyle/>
          <a:p>
            <a:r>
              <a:rPr lang="nb-NO" sz="2400" dirty="0"/>
              <a:t>Data fra observatøren vektlegges mye (den viktigste informasjonen vi har)</a:t>
            </a:r>
          </a:p>
          <a:p>
            <a:r>
              <a:rPr lang="nb-NO" sz="2400" dirty="0"/>
              <a:t>Må likevel sees i en større sammenheng siden områdene er til dels veldig store</a:t>
            </a:r>
          </a:p>
          <a:p>
            <a:endParaRPr lang="nb-NO" sz="2400" dirty="0"/>
          </a:p>
        </p:txBody>
      </p:sp>
      <p:sp>
        <p:nvSpPr>
          <p:cNvPr id="6" name="Bildeforklaring formet som et avrundet rektangel 5"/>
          <p:cNvSpPr/>
          <p:nvPr/>
        </p:nvSpPr>
        <p:spPr>
          <a:xfrm>
            <a:off x="6077644" y="5301208"/>
            <a:ext cx="1944216" cy="1152128"/>
          </a:xfrm>
          <a:prstGeom prst="wedgeRoundRectCallout">
            <a:avLst>
              <a:gd name="adj1" fmla="val 82329"/>
              <a:gd name="adj2" fmla="val -10100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bg1"/>
                </a:solidFill>
              </a:rPr>
              <a:t>Observatøren har vært på </a:t>
            </a:r>
            <a:r>
              <a:rPr lang="nb-NO" sz="1600" dirty="0" err="1">
                <a:solidFill>
                  <a:schemeClr val="bg1"/>
                </a:solidFill>
              </a:rPr>
              <a:t>obstur</a:t>
            </a:r>
            <a:r>
              <a:rPr lang="nb-NO" sz="1600" dirty="0">
                <a:solidFill>
                  <a:schemeClr val="bg1"/>
                </a:solidFill>
              </a:rPr>
              <a:t> og vurdert skredfaren til 2</a:t>
            </a: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8733871" y="1208089"/>
            <a:ext cx="1824592" cy="2592387"/>
          </a:xfrm>
          <a:prstGeom prst="wedgeRoundRectCallout">
            <a:avLst>
              <a:gd name="adj1" fmla="val -133097"/>
              <a:gd name="adj2" fmla="val 43778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bg1"/>
                </a:solidFill>
              </a:rPr>
              <a:t>Det kom mer nedbør i ytre strøk – derfor vurderer kanskje skredvarsleren skredfaren til 3 her og dermed også for området</a:t>
            </a:r>
          </a:p>
        </p:txBody>
      </p:sp>
    </p:spTree>
    <p:extLst>
      <p:ext uri="{BB962C8B-B14F-4D97-AF65-F5344CB8AC3E}">
        <p14:creationId xmlns:p14="http://schemas.microsoft.com/office/powerpoint/2010/main" val="30440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regObs</a:t>
            </a:r>
            <a:r>
              <a:rPr lang="nb-NO" dirty="0"/>
              <a:t> (og </a:t>
            </a:r>
            <a:r>
              <a:rPr lang="nb-NO" dirty="0" err="1"/>
              <a:t>xgeo</a:t>
            </a:r>
            <a:r>
              <a:rPr lang="nb-NO" dirty="0"/>
              <a:t>)</a:t>
            </a:r>
          </a:p>
        </p:txBody>
      </p:sp>
      <p:pic>
        <p:nvPicPr>
          <p:cNvPr id="4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A530B4DF-4BE3-4293-BE98-DA8B8EA7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696" y="1201897"/>
            <a:ext cx="8290345" cy="55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4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71" y="2103105"/>
            <a:ext cx="4662444" cy="307749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typer data trenger vi?</a:t>
            </a:r>
          </a:p>
        </p:txBody>
      </p:sp>
      <p:sp>
        <p:nvSpPr>
          <p:cNvPr id="6" name="Rektangel 5"/>
          <p:cNvSpPr/>
          <p:nvPr/>
        </p:nvSpPr>
        <p:spPr>
          <a:xfrm>
            <a:off x="1132929" y="148150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Snødekket </a:t>
            </a:r>
          </a:p>
        </p:txBody>
      </p:sp>
      <p:sp>
        <p:nvSpPr>
          <p:cNvPr id="7" name="Rektangel 6"/>
          <p:cNvSpPr/>
          <p:nvPr/>
        </p:nvSpPr>
        <p:spPr>
          <a:xfrm>
            <a:off x="1142316" y="2865630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Været</a:t>
            </a:r>
          </a:p>
        </p:txBody>
      </p:sp>
      <p:sp>
        <p:nvSpPr>
          <p:cNvPr id="8" name="Rektangel 7"/>
          <p:cNvSpPr/>
          <p:nvPr/>
        </p:nvSpPr>
        <p:spPr>
          <a:xfrm>
            <a:off x="1142557" y="4197755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Terrenget</a:t>
            </a:r>
          </a:p>
        </p:txBody>
      </p:sp>
      <p:sp>
        <p:nvSpPr>
          <p:cNvPr id="9" name="Ellipse 8"/>
          <p:cNvSpPr/>
          <p:nvPr/>
        </p:nvSpPr>
        <p:spPr>
          <a:xfrm>
            <a:off x="4295515" y="2633634"/>
            <a:ext cx="2482274" cy="199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skredfare-vurdering/prognose</a:t>
            </a:r>
          </a:p>
        </p:txBody>
      </p:sp>
      <p:cxnSp>
        <p:nvCxnSpPr>
          <p:cNvPr id="11" name="Rett pil 10"/>
          <p:cNvCxnSpPr>
            <a:stCxn id="6" idx="3"/>
            <a:endCxn id="9" idx="1"/>
          </p:cNvCxnSpPr>
          <p:nvPr/>
        </p:nvCxnSpPr>
        <p:spPr>
          <a:xfrm>
            <a:off x="3581201" y="2057570"/>
            <a:ext cx="1077835" cy="868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ett pil 12"/>
          <p:cNvCxnSpPr>
            <a:stCxn id="7" idx="3"/>
            <a:endCxn id="9" idx="2"/>
          </p:cNvCxnSpPr>
          <p:nvPr/>
        </p:nvCxnSpPr>
        <p:spPr>
          <a:xfrm>
            <a:off x="3590588" y="3441694"/>
            <a:ext cx="704927" cy="190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Rett pil 14"/>
          <p:cNvCxnSpPr>
            <a:stCxn id="8" idx="3"/>
            <a:endCxn id="9" idx="3"/>
          </p:cNvCxnSpPr>
          <p:nvPr/>
        </p:nvCxnSpPr>
        <p:spPr>
          <a:xfrm flipV="1">
            <a:off x="3590829" y="4338422"/>
            <a:ext cx="1068207" cy="435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Rett pil 19"/>
          <p:cNvCxnSpPr/>
          <p:nvPr/>
        </p:nvCxnSpPr>
        <p:spPr>
          <a:xfrm>
            <a:off x="6777789" y="3762396"/>
            <a:ext cx="5962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1247754" y="5424900"/>
            <a:ext cx="221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Terrenget er konstant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8748854" y="1522017"/>
            <a:ext cx="271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Snøskredvarsel</a:t>
            </a:r>
          </a:p>
        </p:txBody>
      </p:sp>
      <p:sp>
        <p:nvSpPr>
          <p:cNvPr id="5" name="Ellipse 4"/>
          <p:cNvSpPr/>
          <p:nvPr/>
        </p:nvSpPr>
        <p:spPr>
          <a:xfrm>
            <a:off x="1037341" y="2708652"/>
            <a:ext cx="2520238" cy="135361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2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707800D-25B5-483A-9696-E3037CF5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764" y="1477235"/>
            <a:ext cx="5833122" cy="38644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 Unicode MS,Sans-Serif"/>
              <a:buChar char="■"/>
            </a:pPr>
            <a:r>
              <a:rPr lang="nb-NO" dirty="0"/>
              <a:t>Både historikk og prognose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 Unicode MS,Sans-Serif"/>
              <a:buChar char="■"/>
            </a:pPr>
            <a:r>
              <a:rPr lang="nb-NO" dirty="0"/>
              <a:t>Nedbør </a:t>
            </a:r>
            <a:endParaRPr lang="en-US" dirty="0"/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Helvetica,Sans-Serif"/>
              <a:buChar char="■"/>
            </a:pPr>
            <a:r>
              <a:rPr lang="nb-NO" dirty="0"/>
              <a:t>Mengde</a:t>
            </a:r>
            <a:endParaRPr lang="en-US" dirty="0"/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Helvetica,Sans-Serif"/>
              <a:buChar char="■"/>
            </a:pPr>
            <a:r>
              <a:rPr lang="nb-NO" dirty="0"/>
              <a:t>Type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 Unicode MS,Sans-Serif"/>
              <a:buChar char="■"/>
            </a:pPr>
            <a:r>
              <a:rPr lang="nb-NO" dirty="0"/>
              <a:t>Vind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 Unicode MS,Sans-Serif"/>
              <a:buChar char="■"/>
            </a:pPr>
            <a:r>
              <a:rPr lang="nb-NO" dirty="0"/>
              <a:t>Temperatur </a:t>
            </a:r>
            <a:endParaRPr lang="en-US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 Unicode MS,Sans-Serif"/>
              <a:buChar char="■"/>
            </a:pPr>
            <a:r>
              <a:rPr lang="nb-NO" dirty="0"/>
              <a:t>Strålingsbalanse 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Klasse III: informasjon om været</a:t>
            </a:r>
          </a:p>
        </p:txBody>
      </p:sp>
      <p:pic>
        <p:nvPicPr>
          <p:cNvPr id="49154" name="Picture 2" descr="https://lh3.googleusercontent.com/-2duypGQcaro/TWWPsat4wDI/AAAAAAAABQ4/0Gy_BySBH2Y/s912/DSC_0141.JPG"/>
          <p:cNvPicPr>
            <a:picLocks noChangeAspect="1" noChangeArrowheads="1"/>
          </p:cNvPicPr>
          <p:nvPr/>
        </p:nvPicPr>
        <p:blipFill>
          <a:blip r:embed="rId3" cstate="print"/>
          <a:srcRect l="23578" r="27054"/>
          <a:stretch>
            <a:fillRect/>
          </a:stretch>
        </p:blipFill>
        <p:spPr bwMode="auto">
          <a:xfrm>
            <a:off x="6456040" y="1538100"/>
            <a:ext cx="3384376" cy="4555197"/>
          </a:xfrm>
          <a:prstGeom prst="rect">
            <a:avLst/>
          </a:prstGeom>
          <a:noFill/>
        </p:spPr>
      </p:pic>
      <p:sp>
        <p:nvSpPr>
          <p:cNvPr id="9" name="TekstSylinder 8"/>
          <p:cNvSpPr txBox="1"/>
          <p:nvPr/>
        </p:nvSpPr>
        <p:spPr>
          <a:xfrm>
            <a:off x="7633658" y="5723964"/>
            <a:ext cx="201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Foto: Tore </a:t>
            </a:r>
            <a:r>
              <a:rPr lang="nb-NO" dirty="0" err="1"/>
              <a:t>Humstad</a:t>
            </a:r>
            <a:endParaRPr lang="nb-NO" dirty="0"/>
          </a:p>
        </p:txBody>
      </p:sp>
      <p:pic>
        <p:nvPicPr>
          <p:cNvPr id="10" name="Picture 2" descr="C:\_christian\NGI\Tromsø\images\fig 11 straling og varm vi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391" y="3261102"/>
            <a:ext cx="313472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407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8CE50B-46DF-4318-8674-262CB96E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Klasse 3 - Værhistorikk</a:t>
            </a:r>
            <a:endParaRPr lang="nb-NO" dirty="0"/>
          </a:p>
        </p:txBody>
      </p:sp>
      <p:pic>
        <p:nvPicPr>
          <p:cNvPr id="4" name="Bilde 4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CDCFC2CA-10B0-4F92-A865-0E69EE546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724" y="1536257"/>
            <a:ext cx="8536950" cy="5325263"/>
          </a:xfrm>
          <a:prstGeom prst="rect">
            <a:avLst/>
          </a:prstGeom>
        </p:spPr>
      </p:pic>
      <p:pic>
        <p:nvPicPr>
          <p:cNvPr id="6" name="Bilde 6" descr="Et bilde som inneholder utendørs, himmel, snø, transport&#10;&#10;Beskrivelse som er generert med svært høy visshet">
            <a:extLst>
              <a:ext uri="{FF2B5EF4-FFF2-40B4-BE49-F238E27FC236}">
                <a16:creationId xmlns:a16="http://schemas.microsoft.com/office/drawing/2014/main" id="{AE4B60E2-3E7B-4791-A538-127E7FF93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707" y="775081"/>
            <a:ext cx="1800026" cy="20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0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016"/>
            <a:ext cx="911917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tel 1"/>
          <p:cNvSpPr txBox="1">
            <a:spLocks/>
          </p:cNvSpPr>
          <p:nvPr/>
        </p:nvSpPr>
        <p:spPr>
          <a:xfrm>
            <a:off x="4439816" y="5157192"/>
            <a:ext cx="5256584" cy="121500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nb-NO" sz="4400" dirty="0" err="1">
                <a:latin typeface="+mj-lt"/>
                <a:ea typeface="+mj-ea"/>
                <a:cs typeface="+mj-cs"/>
              </a:rPr>
              <a:t>Værhistorikk</a:t>
            </a:r>
            <a:r>
              <a:rPr lang="nb-NO" sz="4400" dirty="0">
                <a:latin typeface="+mj-lt"/>
                <a:ea typeface="+mj-ea"/>
                <a:cs typeface="+mj-cs"/>
              </a:rPr>
              <a:t> – </a:t>
            </a:r>
            <a:r>
              <a:rPr lang="nb-NO" sz="4400" dirty="0" err="1">
                <a:latin typeface="+mj-lt"/>
                <a:ea typeface="+mj-ea"/>
                <a:cs typeface="+mj-cs"/>
              </a:rPr>
              <a:t>xgeo</a:t>
            </a:r>
            <a:endParaRPr lang="nb-NO" sz="44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nb-NO" sz="4400" dirty="0">
                <a:latin typeface="+mj-lt"/>
                <a:ea typeface="+mj-ea"/>
                <a:cs typeface="+mj-cs"/>
              </a:rPr>
              <a:t>(og radar)</a:t>
            </a:r>
          </a:p>
        </p:txBody>
      </p:sp>
    </p:spTree>
    <p:extLst>
      <p:ext uri="{BB962C8B-B14F-4D97-AF65-F5344CB8AC3E}">
        <p14:creationId xmlns:p14="http://schemas.microsoft.com/office/powerpoint/2010/main" val="167690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03684" y="493984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/>
              <a:t>Været fram i tid – </a:t>
            </a:r>
            <a:r>
              <a:rPr lang="nb-NO" dirty="0" err="1"/>
              <a:t>fjellvær</a:t>
            </a:r>
            <a:r>
              <a:rPr lang="nb-NO" dirty="0"/>
              <a:t> fra MET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938" y="1124744"/>
            <a:ext cx="771148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219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A685A89B-0B67-4396-8B5A-3E28F992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614038"/>
            <a:ext cx="11093450" cy="5629925"/>
          </a:xfrm>
          <a:prstGeom prst="rect">
            <a:avLst/>
          </a:prstGeom>
          <a:noFill/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227E31C8-270A-4E1A-88BA-FD4E73E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34" y="2156376"/>
            <a:ext cx="1574551" cy="336815"/>
          </a:xfrm>
        </p:spPr>
        <p:txBody>
          <a:bodyPr/>
          <a:lstStyle/>
          <a:p>
            <a:r>
              <a:rPr lang="nb-NO" dirty="0"/>
              <a:t>APS</a:t>
            </a:r>
          </a:p>
        </p:txBody>
      </p:sp>
    </p:spTree>
    <p:extLst>
      <p:ext uri="{BB962C8B-B14F-4D97-AF65-F5344CB8AC3E}">
        <p14:creationId xmlns:p14="http://schemas.microsoft.com/office/powerpoint/2010/main" val="353423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71" y="2103105"/>
            <a:ext cx="4662444" cy="307749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typer data trenger vi?</a:t>
            </a:r>
          </a:p>
        </p:txBody>
      </p:sp>
      <p:sp>
        <p:nvSpPr>
          <p:cNvPr id="6" name="Rektangel 5"/>
          <p:cNvSpPr/>
          <p:nvPr/>
        </p:nvSpPr>
        <p:spPr>
          <a:xfrm>
            <a:off x="1132929" y="148150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Snødekket </a:t>
            </a:r>
          </a:p>
        </p:txBody>
      </p:sp>
      <p:sp>
        <p:nvSpPr>
          <p:cNvPr id="7" name="Rektangel 6"/>
          <p:cNvSpPr/>
          <p:nvPr/>
        </p:nvSpPr>
        <p:spPr>
          <a:xfrm>
            <a:off x="1142316" y="2865630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Været</a:t>
            </a:r>
          </a:p>
        </p:txBody>
      </p:sp>
      <p:sp>
        <p:nvSpPr>
          <p:cNvPr id="8" name="Rektangel 7"/>
          <p:cNvSpPr/>
          <p:nvPr/>
        </p:nvSpPr>
        <p:spPr>
          <a:xfrm>
            <a:off x="1142557" y="4197755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Terrenget</a:t>
            </a:r>
          </a:p>
        </p:txBody>
      </p:sp>
      <p:sp>
        <p:nvSpPr>
          <p:cNvPr id="9" name="Ellipse 8"/>
          <p:cNvSpPr/>
          <p:nvPr/>
        </p:nvSpPr>
        <p:spPr>
          <a:xfrm>
            <a:off x="4295515" y="2750918"/>
            <a:ext cx="2482274" cy="199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skredfare-vurdering/prognose</a:t>
            </a:r>
          </a:p>
        </p:txBody>
      </p:sp>
      <p:cxnSp>
        <p:nvCxnSpPr>
          <p:cNvPr id="11" name="Rett pil 10"/>
          <p:cNvCxnSpPr>
            <a:stCxn id="6" idx="3"/>
            <a:endCxn id="9" idx="1"/>
          </p:cNvCxnSpPr>
          <p:nvPr/>
        </p:nvCxnSpPr>
        <p:spPr>
          <a:xfrm>
            <a:off x="3581201" y="2057570"/>
            <a:ext cx="1077835" cy="985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ett pil 12"/>
          <p:cNvCxnSpPr>
            <a:stCxn id="7" idx="3"/>
            <a:endCxn id="9" idx="2"/>
          </p:cNvCxnSpPr>
          <p:nvPr/>
        </p:nvCxnSpPr>
        <p:spPr>
          <a:xfrm>
            <a:off x="3590588" y="3441694"/>
            <a:ext cx="704927" cy="307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Rett pil 14"/>
          <p:cNvCxnSpPr>
            <a:stCxn id="8" idx="3"/>
            <a:endCxn id="9" idx="3"/>
          </p:cNvCxnSpPr>
          <p:nvPr/>
        </p:nvCxnSpPr>
        <p:spPr>
          <a:xfrm flipV="1">
            <a:off x="3590829" y="4455706"/>
            <a:ext cx="1068207" cy="318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Rett pil 19"/>
          <p:cNvCxnSpPr/>
          <p:nvPr/>
        </p:nvCxnSpPr>
        <p:spPr>
          <a:xfrm>
            <a:off x="6777789" y="3762396"/>
            <a:ext cx="5962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1247754" y="5424900"/>
            <a:ext cx="221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Terrenget er konstant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8748854" y="1522017"/>
            <a:ext cx="271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Snøskredvarsel</a:t>
            </a:r>
          </a:p>
        </p:txBody>
      </p:sp>
      <p:sp>
        <p:nvSpPr>
          <p:cNvPr id="5" name="Ellipse 4"/>
          <p:cNvSpPr/>
          <p:nvPr/>
        </p:nvSpPr>
        <p:spPr>
          <a:xfrm>
            <a:off x="4197484" y="2633635"/>
            <a:ext cx="2644474" cy="221108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699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A16AE8F-58E0-457C-A5A0-938FBC548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355" y="4381083"/>
            <a:ext cx="3723980" cy="2475914"/>
          </a:xfrm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70334" y="590470"/>
            <a:ext cx="8496300" cy="1143000"/>
          </a:xfrm>
        </p:spPr>
        <p:txBody>
          <a:bodyPr/>
          <a:lstStyle/>
          <a:p>
            <a:r>
              <a:rPr lang="nb-NO" dirty="0"/>
              <a:t>Gangen i å lage et skredvarsel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nb-NO"/>
          </a:p>
          <a:p>
            <a:pPr>
              <a:defRPr/>
            </a:pPr>
            <a:fld id="{84C5F81E-A9F8-4DE7-943C-61BF7208EE53}" type="datetime1">
              <a:rPr lang="nb-NO" smtClean="0"/>
              <a:pPr>
                <a:defRPr/>
              </a:pPr>
              <a:t>07.12.2020</a:t>
            </a:fld>
            <a:endParaRPr lang="nb-NO"/>
          </a:p>
        </p:txBody>
      </p:sp>
      <p:sp>
        <p:nvSpPr>
          <p:cNvPr id="4" name="Pil høyre 3"/>
          <p:cNvSpPr/>
          <p:nvPr/>
        </p:nvSpPr>
        <p:spPr>
          <a:xfrm>
            <a:off x="556320" y="1988659"/>
            <a:ext cx="2376264" cy="20162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>
                <a:solidFill>
                  <a:schemeClr val="bg1"/>
                </a:solidFill>
              </a:rPr>
              <a:t>Samle data:</a:t>
            </a:r>
          </a:p>
          <a:p>
            <a:r>
              <a:rPr lang="nb-NO" sz="1600" b="1" dirty="0">
                <a:solidFill>
                  <a:schemeClr val="bg1"/>
                </a:solidFill>
              </a:rPr>
              <a:t>Snødekke</a:t>
            </a:r>
          </a:p>
          <a:p>
            <a:r>
              <a:rPr lang="nb-NO" sz="1600" b="1" dirty="0" err="1">
                <a:solidFill>
                  <a:schemeClr val="bg1"/>
                </a:solidFill>
              </a:rPr>
              <a:t>Værdata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Ellipse 4"/>
          <p:cNvSpPr/>
          <p:nvPr/>
        </p:nvSpPr>
        <p:spPr>
          <a:xfrm>
            <a:off x="3397805" y="2172598"/>
            <a:ext cx="1800200" cy="16561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</a:rPr>
              <a:t>Vurdere:</a:t>
            </a: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Nå-situasjon</a:t>
            </a:r>
          </a:p>
        </p:txBody>
      </p:sp>
      <p:sp>
        <p:nvSpPr>
          <p:cNvPr id="6" name="Pil høyre 5"/>
          <p:cNvSpPr/>
          <p:nvPr/>
        </p:nvSpPr>
        <p:spPr>
          <a:xfrm>
            <a:off x="5959824" y="2044806"/>
            <a:ext cx="2376264" cy="201622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 err="1">
                <a:solidFill>
                  <a:schemeClr val="bg1"/>
                </a:solidFill>
              </a:rPr>
              <a:t>Værprognose</a:t>
            </a:r>
            <a:endParaRPr lang="nb-NO" sz="1600" b="1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833393" y="2228746"/>
            <a:ext cx="1800200" cy="16561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bg1"/>
                </a:solidFill>
              </a:rPr>
              <a:t>Vurdere:</a:t>
            </a: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Sannsynlig utvikling</a:t>
            </a: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612830" y="4452610"/>
            <a:ext cx="2160240" cy="1512168"/>
          </a:xfrm>
          <a:prstGeom prst="wedgeRoundRectCallout">
            <a:avLst>
              <a:gd name="adj1" fmla="val 92370"/>
              <a:gd name="adj2" fmla="val -10027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En god </a:t>
            </a:r>
            <a:r>
              <a:rPr lang="nb-NO" sz="1600" dirty="0" err="1"/>
              <a:t>nåsituasjons-vurdering</a:t>
            </a:r>
            <a:r>
              <a:rPr lang="nb-NO" sz="1600" dirty="0"/>
              <a:t> er viktig for å lage en god prognose!</a:t>
            </a:r>
          </a:p>
        </p:txBody>
      </p:sp>
      <p:cxnSp>
        <p:nvCxnSpPr>
          <p:cNvPr id="16" name="Rett pil 15"/>
          <p:cNvCxnSpPr/>
          <p:nvPr/>
        </p:nvCxnSpPr>
        <p:spPr>
          <a:xfrm>
            <a:off x="9809784" y="3877453"/>
            <a:ext cx="0" cy="503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il høyre 14"/>
          <p:cNvSpPr/>
          <p:nvPr/>
        </p:nvSpPr>
        <p:spPr>
          <a:xfrm>
            <a:off x="8904312" y="684675"/>
            <a:ext cx="864096" cy="1656184"/>
          </a:xfrm>
          <a:prstGeom prst="righ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rapes 16"/>
          <p:cNvSpPr/>
          <p:nvPr/>
        </p:nvSpPr>
        <p:spPr>
          <a:xfrm rot="16200000">
            <a:off x="4434191" y="-2913331"/>
            <a:ext cx="944124" cy="8860214"/>
          </a:xfrm>
          <a:prstGeom prst="trapezoid">
            <a:avLst>
              <a:gd name="adj" fmla="val 37827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1600" b="1" dirty="0"/>
              <a:t>Usikkerheten øker med tiden!</a:t>
            </a:r>
          </a:p>
        </p:txBody>
      </p:sp>
      <p:sp>
        <p:nvSpPr>
          <p:cNvPr id="24" name="TekstSylinder 23"/>
          <p:cNvSpPr txBox="1"/>
          <p:nvPr/>
        </p:nvSpPr>
        <p:spPr>
          <a:xfrm rot="19122344">
            <a:off x="9375471" y="5504042"/>
            <a:ext cx="208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Skredvarsel</a:t>
            </a:r>
          </a:p>
        </p:txBody>
      </p:sp>
    </p:spTree>
    <p:extLst>
      <p:ext uri="{BB962C8B-B14F-4D97-AF65-F5344CB8AC3E}">
        <p14:creationId xmlns:p14="http://schemas.microsoft.com/office/powerpoint/2010/main" val="38071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Konkrete</a:t>
            </a:r>
            <a:r>
              <a:rPr lang="en-US" dirty="0"/>
              <a:t> </a:t>
            </a:r>
            <a:r>
              <a:rPr lang="en-US" dirty="0" err="1"/>
              <a:t>verktøy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37340" y="1525361"/>
            <a:ext cx="4118916" cy="488041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521970" indent="-521970"/>
            <a:r>
              <a:rPr lang="en-US" dirty="0" err="1"/>
              <a:t>Varslingsverktøy</a:t>
            </a:r>
            <a:endParaRPr lang="en-US" dirty="0"/>
          </a:p>
          <a:p>
            <a:pPr marL="521970" indent="-521970"/>
            <a:r>
              <a:rPr lang="en-US" dirty="0"/>
              <a:t>Regobs – </a:t>
            </a:r>
            <a:r>
              <a:rPr lang="en-US" dirty="0" err="1"/>
              <a:t>observasjoner</a:t>
            </a:r>
            <a:r>
              <a:rPr lang="en-US" dirty="0"/>
              <a:t> </a:t>
            </a:r>
          </a:p>
          <a:p>
            <a:pPr marL="521970" indent="-521970"/>
            <a:r>
              <a:rPr lang="en-US" dirty="0" err="1"/>
              <a:t>Fjellvær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MET</a:t>
            </a:r>
          </a:p>
          <a:p>
            <a:pPr marL="521970" indent="-521970"/>
            <a:r>
              <a:rPr lang="en-US" dirty="0" err="1"/>
              <a:t>Xgeo</a:t>
            </a:r>
            <a:r>
              <a:rPr lang="en-US" dirty="0"/>
              <a:t> – </a:t>
            </a:r>
            <a:r>
              <a:rPr lang="en-US" dirty="0" err="1"/>
              <a:t>værdata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snøkart</a:t>
            </a:r>
            <a:r>
              <a:rPr lang="en-US" dirty="0"/>
              <a:t> ++</a:t>
            </a:r>
          </a:p>
          <a:p>
            <a:pPr marL="521970" indent="-521970"/>
            <a:r>
              <a:rPr lang="en-US" dirty="0"/>
              <a:t>APS</a:t>
            </a:r>
          </a:p>
          <a:p>
            <a:pPr marL="521970" indent="-521970"/>
            <a:r>
              <a:rPr lang="en-US" dirty="0"/>
              <a:t>Halo / </a:t>
            </a:r>
            <a:r>
              <a:rPr lang="en-US" dirty="0" err="1"/>
              <a:t>yr</a:t>
            </a:r>
            <a:r>
              <a:rPr lang="en-US" dirty="0"/>
              <a:t> / wiki – </a:t>
            </a:r>
            <a:r>
              <a:rPr lang="en-US" dirty="0" err="1"/>
              <a:t>ekstra</a:t>
            </a:r>
            <a:r>
              <a:rPr lang="en-US" dirty="0"/>
              <a:t> </a:t>
            </a:r>
            <a:r>
              <a:rPr lang="en-US" dirty="0" err="1"/>
              <a:t>værprognoser</a:t>
            </a:r>
            <a:endParaRPr lang="en-US" dirty="0"/>
          </a:p>
          <a:p>
            <a:pPr marL="521970" indent="-521970"/>
            <a:r>
              <a:rPr lang="nb-NO" dirty="0"/>
              <a:t>Matrise for fastsetting av faregrad</a:t>
            </a:r>
          </a:p>
          <a:p>
            <a:pPr marL="521970" indent="-521970"/>
            <a:r>
              <a:rPr lang="en-US" dirty="0" err="1"/>
              <a:t>Snøskredvarsling</a:t>
            </a:r>
            <a:r>
              <a:rPr lang="en-US" dirty="0"/>
              <a:t> teams – div </a:t>
            </a:r>
            <a:r>
              <a:rPr lang="en-US" dirty="0" err="1"/>
              <a:t>hjelpemidler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vaktplan</a:t>
            </a:r>
            <a:endParaRPr lang="en-US"/>
          </a:p>
          <a:p>
            <a:pPr marL="521970" indent="-521970"/>
            <a:r>
              <a:rPr lang="en-US" dirty="0" err="1"/>
              <a:t>Obskorps</a:t>
            </a:r>
            <a:r>
              <a:rPr lang="en-US" dirty="0"/>
              <a:t> teams – </a:t>
            </a:r>
            <a:r>
              <a:rPr lang="en-US" dirty="0" err="1"/>
              <a:t>kommunikasjon</a:t>
            </a:r>
            <a:r>
              <a:rPr lang="en-US" dirty="0"/>
              <a:t> med </a:t>
            </a:r>
            <a:r>
              <a:rPr lang="en-US" dirty="0" err="1"/>
              <a:t>observatørene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Bilde 8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B6227265-1F9E-4BD3-B42B-04975C82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89" y="2682865"/>
            <a:ext cx="3328736" cy="4083070"/>
          </a:xfrm>
          <a:prstGeom prst="rect">
            <a:avLst/>
          </a:prstGeom>
        </p:spPr>
      </p:pic>
      <p:pic>
        <p:nvPicPr>
          <p:cNvPr id="10" name="Bilde 10">
            <a:extLst>
              <a:ext uri="{FF2B5EF4-FFF2-40B4-BE49-F238E27FC236}">
                <a16:creationId xmlns:a16="http://schemas.microsoft.com/office/drawing/2014/main" id="{6C32B606-B4BE-482F-A215-74A1DD3FB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769" y="4454634"/>
            <a:ext cx="3240505" cy="1670500"/>
          </a:xfrm>
          <a:prstGeom prst="rect">
            <a:avLst/>
          </a:prstGeom>
        </p:spPr>
      </p:pic>
      <p:pic>
        <p:nvPicPr>
          <p:cNvPr id="4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91BAF788-F3A8-4D55-96C7-938F39C9E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569" y="149760"/>
            <a:ext cx="4555957" cy="2596080"/>
          </a:xfrm>
          <a:prstGeom prst="rect">
            <a:avLst/>
          </a:prstGeom>
        </p:spPr>
      </p:pic>
      <p:pic>
        <p:nvPicPr>
          <p:cNvPr id="6" name="Bilde 6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97D146E8-D16A-4B23-8ABB-B68F46CAA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536" y="1367646"/>
            <a:ext cx="4892842" cy="285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8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En snøskredvarslers personlige “verktøy”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4821" y="1844825"/>
            <a:ext cx="8229600" cy="4281339"/>
          </a:xfrm>
        </p:spPr>
        <p:txBody>
          <a:bodyPr>
            <a:normAutofit/>
          </a:bodyPr>
          <a:lstStyle/>
          <a:p>
            <a:r>
              <a:rPr lang="nb-NO" dirty="0"/>
              <a:t>Kunnskap om </a:t>
            </a:r>
            <a:r>
              <a:rPr lang="nb-NO" dirty="0" err="1"/>
              <a:t>snøomvandling</a:t>
            </a:r>
            <a:endParaRPr lang="nb-NO" dirty="0"/>
          </a:p>
          <a:p>
            <a:r>
              <a:rPr lang="nb-NO" dirty="0"/>
              <a:t>Evne til prosesstenkning</a:t>
            </a:r>
          </a:p>
          <a:p>
            <a:r>
              <a:rPr lang="nb-NO" dirty="0"/>
              <a:t>Språklig kompetanse</a:t>
            </a:r>
          </a:p>
          <a:p>
            <a:r>
              <a:rPr lang="nb-NO" dirty="0"/>
              <a:t>Erfaring </a:t>
            </a:r>
          </a:p>
        </p:txBody>
      </p:sp>
    </p:spTree>
    <p:extLst>
      <p:ext uri="{BB962C8B-B14F-4D97-AF65-F5344CB8AC3E}">
        <p14:creationId xmlns:p14="http://schemas.microsoft.com/office/powerpoint/2010/main" val="53485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vi </a:t>
            </a:r>
            <a:r>
              <a:rPr lang="en-US" dirty="0" err="1"/>
              <a:t>egentlig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vurdere</a:t>
            </a:r>
            <a:r>
              <a:rPr lang="en-US" dirty="0"/>
              <a:t>?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 l="47202" t="45522" r="9268" b="12126"/>
          <a:stretch>
            <a:fillRect/>
          </a:stretch>
        </p:blipFill>
        <p:spPr bwMode="auto">
          <a:xfrm>
            <a:off x="2567608" y="1340768"/>
            <a:ext cx="7200800" cy="3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06480" y="5209456"/>
            <a:ext cx="1704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Figur</a:t>
            </a:r>
            <a:r>
              <a:rPr lang="en-US" sz="1400" dirty="0"/>
              <a:t>: Bruce Tremper</a:t>
            </a:r>
            <a:endParaRPr lang="en-US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919537" y="5589240"/>
            <a:ext cx="745851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2000" dirty="0"/>
              <a:t>snødekkets </a:t>
            </a:r>
            <a:r>
              <a:rPr lang="nb-NO" sz="2000" u="sng" dirty="0"/>
              <a:t>ustabilitet</a:t>
            </a:r>
            <a:r>
              <a:rPr lang="nb-NO" sz="2000" dirty="0"/>
              <a:t> er </a:t>
            </a:r>
            <a:r>
              <a:rPr lang="nb-NO" sz="2000" dirty="0" err="1"/>
              <a:t>avh</a:t>
            </a:r>
            <a:r>
              <a:rPr lang="nb-NO" sz="2000" dirty="0"/>
              <a:t>. av forholdet mellom styrke og belastning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783633" y="2492897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regn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935760" y="2348881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strålingsbalanse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071664" y="3140969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kornstørrelse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3143673" y="3789041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temperaturgradient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5591945" y="1700809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høyde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960096" y="2564905"/>
            <a:ext cx="1455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lagdeling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5951985" y="3068961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hardhetsforskjeller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6384033" y="4221089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skjærkrefter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248129" y="1772817"/>
            <a:ext cx="95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trykk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4727849" y="4869161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vanninnhold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3143673" y="4581129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stråling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7464152" y="3717033"/>
            <a:ext cx="232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himmelretning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3863753" y="1700809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snø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6240017" y="357301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vind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7824193" y="4797153"/>
            <a:ext cx="126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terreng</a:t>
            </a:r>
          </a:p>
        </p:txBody>
      </p:sp>
    </p:spTree>
    <p:extLst>
      <p:ext uri="{BB962C8B-B14F-4D97-AF65-F5344CB8AC3E}">
        <p14:creationId xmlns:p14="http://schemas.microsoft.com/office/powerpoint/2010/main" val="41712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71" y="2103105"/>
            <a:ext cx="4662444" cy="307749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typer data trenger vi?</a:t>
            </a:r>
          </a:p>
        </p:txBody>
      </p:sp>
      <p:sp>
        <p:nvSpPr>
          <p:cNvPr id="6" name="Rektangel 5"/>
          <p:cNvSpPr/>
          <p:nvPr/>
        </p:nvSpPr>
        <p:spPr>
          <a:xfrm>
            <a:off x="1132929" y="148150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Snødekket </a:t>
            </a:r>
          </a:p>
        </p:txBody>
      </p:sp>
      <p:sp>
        <p:nvSpPr>
          <p:cNvPr id="7" name="Rektangel 6"/>
          <p:cNvSpPr/>
          <p:nvPr/>
        </p:nvSpPr>
        <p:spPr>
          <a:xfrm>
            <a:off x="1142316" y="2865630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Været</a:t>
            </a:r>
          </a:p>
        </p:txBody>
      </p:sp>
      <p:sp>
        <p:nvSpPr>
          <p:cNvPr id="8" name="Rektangel 7"/>
          <p:cNvSpPr/>
          <p:nvPr/>
        </p:nvSpPr>
        <p:spPr>
          <a:xfrm>
            <a:off x="1142557" y="4197755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Terrenget</a:t>
            </a:r>
          </a:p>
        </p:txBody>
      </p:sp>
      <p:sp>
        <p:nvSpPr>
          <p:cNvPr id="9" name="Ellipse 8"/>
          <p:cNvSpPr/>
          <p:nvPr/>
        </p:nvSpPr>
        <p:spPr>
          <a:xfrm>
            <a:off x="4295515" y="2633634"/>
            <a:ext cx="2482274" cy="199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skredfare-vurdering/prognose</a:t>
            </a:r>
          </a:p>
        </p:txBody>
      </p:sp>
      <p:cxnSp>
        <p:nvCxnSpPr>
          <p:cNvPr id="11" name="Rett pil 10"/>
          <p:cNvCxnSpPr>
            <a:stCxn id="6" idx="3"/>
            <a:endCxn id="9" idx="1"/>
          </p:cNvCxnSpPr>
          <p:nvPr/>
        </p:nvCxnSpPr>
        <p:spPr>
          <a:xfrm>
            <a:off x="3581201" y="2057570"/>
            <a:ext cx="1077835" cy="868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ett pil 12"/>
          <p:cNvCxnSpPr>
            <a:stCxn id="7" idx="3"/>
            <a:endCxn id="9" idx="2"/>
          </p:cNvCxnSpPr>
          <p:nvPr/>
        </p:nvCxnSpPr>
        <p:spPr>
          <a:xfrm>
            <a:off x="3590588" y="3441694"/>
            <a:ext cx="704927" cy="190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Rett pil 14"/>
          <p:cNvCxnSpPr>
            <a:stCxn id="8" idx="3"/>
            <a:endCxn id="9" idx="3"/>
          </p:cNvCxnSpPr>
          <p:nvPr/>
        </p:nvCxnSpPr>
        <p:spPr>
          <a:xfrm flipV="1">
            <a:off x="3590829" y="4338422"/>
            <a:ext cx="1068207" cy="435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Rett pil 19"/>
          <p:cNvCxnSpPr/>
          <p:nvPr/>
        </p:nvCxnSpPr>
        <p:spPr>
          <a:xfrm>
            <a:off x="6777789" y="3762396"/>
            <a:ext cx="5962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1247754" y="5424900"/>
            <a:ext cx="221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Terrenget er konstant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8748854" y="1522017"/>
            <a:ext cx="271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Snøskredvarsel</a:t>
            </a:r>
          </a:p>
        </p:txBody>
      </p:sp>
    </p:spTree>
    <p:extLst>
      <p:ext uri="{BB962C8B-B14F-4D97-AF65-F5344CB8AC3E}">
        <p14:creationId xmlns:p14="http://schemas.microsoft.com/office/powerpoint/2010/main" val="403343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17635" y="381835"/>
            <a:ext cx="8383745" cy="1143000"/>
          </a:xfrm>
        </p:spPr>
        <p:txBody>
          <a:bodyPr/>
          <a:lstStyle/>
          <a:p>
            <a:r>
              <a:rPr lang="nb-NO" dirty="0"/>
              <a:t>Viktig: </a:t>
            </a:r>
            <a:br>
              <a:rPr lang="nb-NO" dirty="0"/>
            </a:br>
            <a:r>
              <a:rPr lang="nb-NO" dirty="0"/>
              <a:t>noen typer informasjon har mer verdi enn andre: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04463"/>
              </p:ext>
            </p:extLst>
          </p:nvPr>
        </p:nvGraphicFramePr>
        <p:xfrm>
          <a:off x="1595608" y="1843088"/>
          <a:ext cx="9745543" cy="374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Dokument" r:id="rId4" imgW="5093353" imgH="1959550" progId="Word.Document.12">
                  <p:embed/>
                </p:oleObj>
              </mc:Choice>
              <mc:Fallback>
                <p:oleObj name="Dokument" r:id="rId4" imgW="5093353" imgH="195955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608" y="1843088"/>
                        <a:ext cx="9745543" cy="3747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95608" y="5333473"/>
            <a:ext cx="707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Fra</a:t>
            </a:r>
            <a:r>
              <a:rPr lang="en-US" dirty="0"/>
              <a:t> Ed La </a:t>
            </a:r>
            <a:r>
              <a:rPr lang="en-US" dirty="0" err="1"/>
              <a:t>Chapelle</a:t>
            </a:r>
            <a:r>
              <a:rPr lang="en-US" dirty="0"/>
              <a:t>, 1980 </a:t>
            </a:r>
            <a:r>
              <a:rPr lang="en-US" dirty="0" err="1"/>
              <a:t>og</a:t>
            </a:r>
            <a:r>
              <a:rPr lang="en-US" dirty="0"/>
              <a:t> “</a:t>
            </a:r>
            <a:r>
              <a:rPr lang="en-US" dirty="0" err="1"/>
              <a:t>Varsling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regional </a:t>
            </a:r>
            <a:r>
              <a:rPr lang="en-US" dirty="0" err="1"/>
              <a:t>snøskredfare</a:t>
            </a:r>
            <a:r>
              <a:rPr lang="en-US" dirty="0"/>
              <a:t>”, NGI 2010</a:t>
            </a:r>
          </a:p>
        </p:txBody>
      </p:sp>
    </p:spTree>
    <p:extLst>
      <p:ext uri="{BB962C8B-B14F-4D97-AF65-F5344CB8AC3E}">
        <p14:creationId xmlns:p14="http://schemas.microsoft.com/office/powerpoint/2010/main" val="131788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71" y="2103105"/>
            <a:ext cx="4662444" cy="307749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typer data trenger vi?</a:t>
            </a:r>
          </a:p>
        </p:txBody>
      </p:sp>
      <p:sp>
        <p:nvSpPr>
          <p:cNvPr id="6" name="Rektangel 5"/>
          <p:cNvSpPr/>
          <p:nvPr/>
        </p:nvSpPr>
        <p:spPr>
          <a:xfrm>
            <a:off x="1132929" y="1481506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Snødekket </a:t>
            </a:r>
          </a:p>
        </p:txBody>
      </p:sp>
      <p:sp>
        <p:nvSpPr>
          <p:cNvPr id="7" name="Rektangel 6"/>
          <p:cNvSpPr/>
          <p:nvPr/>
        </p:nvSpPr>
        <p:spPr>
          <a:xfrm>
            <a:off x="1142316" y="2865630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Været</a:t>
            </a:r>
          </a:p>
        </p:txBody>
      </p:sp>
      <p:sp>
        <p:nvSpPr>
          <p:cNvPr id="8" name="Rektangel 7"/>
          <p:cNvSpPr/>
          <p:nvPr/>
        </p:nvSpPr>
        <p:spPr>
          <a:xfrm>
            <a:off x="1142557" y="4197755"/>
            <a:ext cx="244827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Terrenget</a:t>
            </a:r>
          </a:p>
        </p:txBody>
      </p:sp>
      <p:sp>
        <p:nvSpPr>
          <p:cNvPr id="9" name="Ellipse 8"/>
          <p:cNvSpPr/>
          <p:nvPr/>
        </p:nvSpPr>
        <p:spPr>
          <a:xfrm>
            <a:off x="4295515" y="2633634"/>
            <a:ext cx="2482274" cy="1997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skredfare-vurdering/prognose</a:t>
            </a:r>
          </a:p>
        </p:txBody>
      </p:sp>
      <p:cxnSp>
        <p:nvCxnSpPr>
          <p:cNvPr id="11" name="Rett pil 10"/>
          <p:cNvCxnSpPr>
            <a:stCxn id="6" idx="3"/>
            <a:endCxn id="9" idx="1"/>
          </p:cNvCxnSpPr>
          <p:nvPr/>
        </p:nvCxnSpPr>
        <p:spPr>
          <a:xfrm>
            <a:off x="3581201" y="2057570"/>
            <a:ext cx="1077835" cy="868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ett pil 12"/>
          <p:cNvCxnSpPr>
            <a:stCxn id="7" idx="3"/>
            <a:endCxn id="9" idx="2"/>
          </p:cNvCxnSpPr>
          <p:nvPr/>
        </p:nvCxnSpPr>
        <p:spPr>
          <a:xfrm>
            <a:off x="3590588" y="3441694"/>
            <a:ext cx="704927" cy="190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Rett pil 14"/>
          <p:cNvCxnSpPr>
            <a:stCxn id="8" idx="3"/>
            <a:endCxn id="9" idx="3"/>
          </p:cNvCxnSpPr>
          <p:nvPr/>
        </p:nvCxnSpPr>
        <p:spPr>
          <a:xfrm flipV="1">
            <a:off x="3590829" y="4338422"/>
            <a:ext cx="1068207" cy="435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Rett pil 19"/>
          <p:cNvCxnSpPr/>
          <p:nvPr/>
        </p:nvCxnSpPr>
        <p:spPr>
          <a:xfrm>
            <a:off x="6777789" y="3762396"/>
            <a:ext cx="5962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1247754" y="5424900"/>
            <a:ext cx="221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Terrenget er konstant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8748854" y="1522017"/>
            <a:ext cx="271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Snøskredvarsel</a:t>
            </a:r>
          </a:p>
        </p:txBody>
      </p:sp>
      <p:sp>
        <p:nvSpPr>
          <p:cNvPr id="5" name="Ellipse 4"/>
          <p:cNvSpPr/>
          <p:nvPr/>
        </p:nvSpPr>
        <p:spPr>
          <a:xfrm>
            <a:off x="954505" y="1351424"/>
            <a:ext cx="2744718" cy="146708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32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Klasse I: Direkte tegn på ustabilitet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494379" y="1648327"/>
            <a:ext cx="5384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21970" indent="-521970">
              <a:buFont typeface="Arial"/>
            </a:pPr>
            <a:r>
              <a:rPr lang="nb-NO" sz="2400" dirty="0"/>
              <a:t>Ferske skred</a:t>
            </a:r>
            <a:endParaRPr lang="nb-NO"/>
          </a:p>
          <a:p>
            <a:pPr marL="899795" lvl="1" indent="-539750">
              <a:buFont typeface="Arial"/>
              <a:buChar char="•"/>
            </a:pPr>
            <a:r>
              <a:rPr lang="nb-NO" sz="2000" dirty="0"/>
              <a:t>Helst ikke eldre enn 1 døgn</a:t>
            </a:r>
          </a:p>
          <a:p>
            <a:pPr marL="521970" indent="-521970">
              <a:buFont typeface="Arial"/>
            </a:pPr>
            <a:r>
              <a:rPr lang="nb-NO" sz="2400" dirty="0"/>
              <a:t>Andre faretegn / alarmsignal</a:t>
            </a:r>
          </a:p>
          <a:p>
            <a:pPr marL="899795" lvl="1" indent="-539750">
              <a:buFont typeface="Arial"/>
            </a:pPr>
            <a:r>
              <a:rPr lang="nb-NO" sz="2000" dirty="0"/>
              <a:t>Drønn</a:t>
            </a:r>
          </a:p>
          <a:p>
            <a:pPr marL="899795" lvl="1" indent="-539750">
              <a:buFont typeface="Arial"/>
            </a:pPr>
            <a:r>
              <a:rPr lang="nb-NO" sz="2000" dirty="0"/>
              <a:t>Skytende sprekker</a:t>
            </a:r>
          </a:p>
          <a:p>
            <a:pPr marL="521970" indent="-521970">
              <a:buFont typeface="Arial"/>
            </a:pPr>
            <a:r>
              <a:rPr lang="nb-NO" sz="2400" dirty="0"/>
              <a:t>Stabilitetstester </a:t>
            </a:r>
          </a:p>
          <a:p>
            <a:pPr marL="899795" lvl="1" indent="-539750">
              <a:buFont typeface="Arial"/>
            </a:pPr>
            <a:r>
              <a:rPr lang="nb-NO" sz="2000" dirty="0"/>
              <a:t>som avslører instabilitet</a:t>
            </a:r>
          </a:p>
          <a:p>
            <a:pPr marL="899795" lvl="1" indent="-539750">
              <a:buFont typeface="Arial"/>
            </a:pPr>
            <a:endParaRPr lang="nb-NO" sz="2000" dirty="0"/>
          </a:p>
          <a:p>
            <a:pPr marL="521970" indent="-521970">
              <a:buFont typeface="Arial"/>
            </a:pPr>
            <a:r>
              <a:rPr lang="nb-NO" dirty="0"/>
              <a:t>NB: ferskvare!</a:t>
            </a:r>
          </a:p>
          <a:p>
            <a:pPr marL="899795" lvl="1" indent="-539750"/>
            <a:endParaRPr lang="nb-NO" sz="2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847529" y="5013176"/>
            <a:ext cx="199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Foto: Aadne Olsrud</a:t>
            </a:r>
          </a:p>
        </p:txBody>
      </p:sp>
      <p:pic>
        <p:nvPicPr>
          <p:cNvPr id="12" name="Plassholder for innhold 11" descr="IMG_50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31060"/>
          <a:stretch>
            <a:fillRect/>
          </a:stretch>
        </p:blipFill>
        <p:spPr>
          <a:xfrm>
            <a:off x="1882017" y="2143406"/>
            <a:ext cx="4137783" cy="2797762"/>
          </a:xfrm>
        </p:spPr>
      </p:pic>
    </p:spTree>
    <p:extLst>
      <p:ext uri="{BB962C8B-B14F-4D97-AF65-F5344CB8AC3E}">
        <p14:creationId xmlns:p14="http://schemas.microsoft.com/office/powerpoint/2010/main" val="306053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Klasse II: annen indirekte informasjon om snødekket</a:t>
            </a:r>
          </a:p>
        </p:txBody>
      </p:sp>
      <p:pic>
        <p:nvPicPr>
          <p:cNvPr id="51202" name="Picture 2" descr="https://lh6.googleusercontent.com/-rv47UcqrsLY/TTcskIKGDiI/AAAAAAAABRA/n62S2BnV-4k/s912/DSC_0198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21812" r="17602"/>
          <a:stretch>
            <a:fillRect/>
          </a:stretch>
        </p:blipFill>
        <p:spPr bwMode="auto">
          <a:xfrm>
            <a:off x="6312024" y="1700808"/>
            <a:ext cx="3642858" cy="3995270"/>
          </a:xfrm>
          <a:prstGeom prst="rect">
            <a:avLst/>
          </a:prstGeom>
          <a:noFill/>
        </p:spPr>
      </p:pic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>
          <a:xfrm>
            <a:off x="1037724" y="1640306"/>
            <a:ext cx="4802328" cy="4060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Snøprofiler – snødekkets oppbygning</a:t>
            </a:r>
          </a:p>
          <a:p>
            <a:pPr lvl="1"/>
            <a:r>
              <a:rPr lang="nb-NO" dirty="0"/>
              <a:t>Hardhet</a:t>
            </a:r>
          </a:p>
          <a:p>
            <a:pPr lvl="1"/>
            <a:r>
              <a:rPr lang="nb-NO" dirty="0"/>
              <a:t>Kornform</a:t>
            </a:r>
          </a:p>
          <a:p>
            <a:pPr lvl="1"/>
            <a:r>
              <a:rPr lang="nb-NO" dirty="0"/>
              <a:t>Kornstørrelser</a:t>
            </a:r>
          </a:p>
          <a:p>
            <a:pPr lvl="1"/>
            <a:r>
              <a:rPr lang="nb-NO" dirty="0"/>
              <a:t>Fuktighet </a:t>
            </a:r>
          </a:p>
          <a:p>
            <a:pPr lvl="1"/>
            <a:r>
              <a:rPr lang="nb-NO" dirty="0"/>
              <a:t>Temperaturprofil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8012514" y="5733256"/>
            <a:ext cx="201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dirty="0"/>
              <a:t>Foto: Tore </a:t>
            </a:r>
            <a:r>
              <a:rPr lang="nb-NO" dirty="0" err="1"/>
              <a:t>Humstad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652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2" descr="Et bilde som inneholder tekst, kart&#10;&#10;Beskrivelse som er generert med høy visshet">
            <a:extLst>
              <a:ext uri="{FF2B5EF4-FFF2-40B4-BE49-F238E27FC236}">
                <a16:creationId xmlns:a16="http://schemas.microsoft.com/office/drawing/2014/main" id="{12A588C3-98B2-4124-B8FB-215A8E6AC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647" y="765791"/>
            <a:ext cx="8452980" cy="56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05183"/>
      </p:ext>
    </p:extLst>
  </p:cSld>
  <p:clrMapOvr>
    <a:masterClrMapping/>
  </p:clrMapOvr>
</p:sld>
</file>

<file path=ppt/theme/theme1.xml><?xml version="1.0" encoding="utf-8"?>
<a:theme xmlns:a="http://schemas.openxmlformats.org/drawingml/2006/main" name="NVE">
  <a:themeElements>
    <a:clrScheme name="NVE">
      <a:dk1>
        <a:srgbClr val="000000"/>
      </a:dk1>
      <a:lt1>
        <a:srgbClr val="FFFFFF"/>
      </a:lt1>
      <a:dk2>
        <a:srgbClr val="4C4D4F"/>
      </a:dk2>
      <a:lt2>
        <a:srgbClr val="E6E7E7"/>
      </a:lt2>
      <a:accent1>
        <a:srgbClr val="CD1232"/>
      </a:accent1>
      <a:accent2>
        <a:srgbClr val="00667E"/>
      </a:accent2>
      <a:accent3>
        <a:srgbClr val="0096A7"/>
      </a:accent3>
      <a:accent4>
        <a:srgbClr val="A3D0CA"/>
      </a:accent4>
      <a:accent5>
        <a:srgbClr val="ACC282"/>
      </a:accent5>
      <a:accent6>
        <a:srgbClr val="E96956"/>
      </a:accent6>
      <a:hlink>
        <a:srgbClr val="00667E"/>
      </a:hlink>
      <a:folHlink>
        <a:srgbClr val="83848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ve_mal_2018-03-01.potx" id="{441773D0-921E-46BC-8347-F117F7B11E9E}" vid="{E0C7CFF5-E8F9-414F-987A-5AEFAE0128F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gave xmlns="45fb35ce-46a5-4ef8-882c-6e1880ce3e7f" xsi:nil="true"/>
    <Opptaksamling xmlns="45fb35ce-46a5-4ef8-882c-6e1880ce3e7f">true</Opptaksamling>
    <test xmlns="45fb35ce-46a5-4ef8-882c-6e1880ce3e7f">ferdig def</tes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BF5B636979004D853CCC3A4143AC1A" ma:contentTypeVersion="17" ma:contentTypeDescription="Opprett et nytt dokument." ma:contentTypeScope="" ma:versionID="b4f22549875ad9bf1d238bf70d3bf3d1">
  <xsd:schema xmlns:xsd="http://www.w3.org/2001/XMLSchema" xmlns:xs="http://www.w3.org/2001/XMLSchema" xmlns:p="http://schemas.microsoft.com/office/2006/metadata/properties" xmlns:ns2="45fb35ce-46a5-4ef8-882c-6e1880ce3e7f" xmlns:ns3="17698d27-b6a2-479b-8d1b-f08163b39b90" targetNamespace="http://schemas.microsoft.com/office/2006/metadata/properties" ma:root="true" ma:fieldsID="820b056a987d7c3dd4f85891dbf09fd4" ns2:_="" ns3:_="">
    <xsd:import namespace="45fb35ce-46a5-4ef8-882c-6e1880ce3e7f"/>
    <xsd:import namespace="17698d27-b6a2-479b-8d1b-f08163b39b90"/>
    <xsd:element name="properties">
      <xsd:complexType>
        <xsd:sequence>
          <xsd:element name="documentManagement">
            <xsd:complexType>
              <xsd:all>
                <xsd:element ref="ns2:Oppgav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Opptaksamling" minOccurs="0"/>
                <xsd:element ref="ns2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35ce-46a5-4ef8-882c-6e1880ce3e7f" elementFormDefault="qualified">
    <xsd:import namespace="http://schemas.microsoft.com/office/2006/documentManagement/types"/>
    <xsd:import namespace="http://schemas.microsoft.com/office/infopath/2007/PartnerControls"/>
    <xsd:element name="Oppgave" ma:index="2" nillable="true" ma:displayName="Oppgave" ma:format="Dropdown" ma:internalName="Oppgave" ma:readOnly="false">
      <xsd:simpleType>
        <xsd:restriction base="dms:Choice">
          <xsd:enumeration value="Skredproblem"/>
          <xsd:enumeration value="Klassifisering"/>
          <xsd:enumeration value="Vedvarende svake lag"/>
          <xsd:enumeration value="Traff eller bomma?"/>
          <xsd:enumeration value="Skredbaner"/>
          <xsd:enumeration value="Skreddeteksjon"/>
          <xsd:enumeration value="Lage varsel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Opptaksamling" ma:index="21" nillable="true" ma:displayName="Opptak samling" ma:format="Dropdown" ma:internalName="Opptaksamling">
      <xsd:simpleType>
        <xsd:restriction base="dms:Choice">
          <xsd:enumeration value="Opptak"/>
        </xsd:restriction>
      </xsd:simpleType>
    </xsd:element>
    <xsd:element name="test" ma:index="22" nillable="true" ma:displayName="test" ma:default="ferdig def" ma:format="Dropdown" ma:internalName="tes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98d27-b6a2-479b-8d1b-f08163b39b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4C58B-C258-44DD-8F07-2ADA2FF114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1D2617-00F9-4D86-9157-49F1FA5DEFD9}">
  <ds:schemaRefs>
    <ds:schemaRef ds:uri="http://schemas.microsoft.com/office/2006/metadata/properties"/>
    <ds:schemaRef ds:uri="http://schemas.microsoft.com/office/infopath/2007/PartnerControls"/>
    <ds:schemaRef ds:uri="45fb35ce-46a5-4ef8-882c-6e1880ce3e7f"/>
  </ds:schemaRefs>
</ds:datastoreItem>
</file>

<file path=customXml/itemProps3.xml><?xml version="1.0" encoding="utf-8"?>
<ds:datastoreItem xmlns:ds="http://schemas.openxmlformats.org/officeDocument/2006/customXml" ds:itemID="{4693C2E8-0AF6-468C-A910-A666639CD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b35ce-46a5-4ef8-882c-6e1880ce3e7f"/>
    <ds:schemaRef ds:uri="17698d27-b6a2-479b-8d1b-f08163b39b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NVE-PPmal_2018</Template>
  <TotalTime>16</TotalTime>
  <Words>1420</Words>
  <Application>Microsoft Office PowerPoint</Application>
  <PresentationFormat>Widescreen</PresentationFormat>
  <Paragraphs>219</Paragraphs>
  <Slides>21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NVE</vt:lpstr>
      <vt:lpstr>Slik lages et snøskredvarsel</vt:lpstr>
      <vt:lpstr>Gangen i å lage et skredvarsel</vt:lpstr>
      <vt:lpstr>Hva er det vi egentlig skal vurdere?</vt:lpstr>
      <vt:lpstr>Hvilke typer data trenger vi?</vt:lpstr>
      <vt:lpstr>Viktig:  noen typer informasjon har mer verdi enn andre:</vt:lpstr>
      <vt:lpstr>Hvilke typer data trenger vi?</vt:lpstr>
      <vt:lpstr>Klasse I: Direkte tegn på ustabilitet</vt:lpstr>
      <vt:lpstr>Klasse II: annen indirekte informasjon om snødekket</vt:lpstr>
      <vt:lpstr>PowerPoint-presentasjon</vt:lpstr>
      <vt:lpstr>Observatørene gjør en totalvurdering av situasjonen – ingenting kan erstatte en god observatør! </vt:lpstr>
      <vt:lpstr>Bruk av data fra observatørene</vt:lpstr>
      <vt:lpstr>regObs (og xgeo)</vt:lpstr>
      <vt:lpstr>Hvilke typer data trenger vi?</vt:lpstr>
      <vt:lpstr>Klasse III: informasjon om været</vt:lpstr>
      <vt:lpstr>Klasse 3 - Værhistorikk</vt:lpstr>
      <vt:lpstr>PowerPoint-presentasjon</vt:lpstr>
      <vt:lpstr>Været fram i tid – fjellvær fra MET</vt:lpstr>
      <vt:lpstr>APS</vt:lpstr>
      <vt:lpstr>Hvilke typer data trenger vi?</vt:lpstr>
      <vt:lpstr>Konkrete verktøy</vt:lpstr>
      <vt:lpstr>En snøskredvarslers personlige “verktøy”</vt:lpstr>
    </vt:vector>
  </TitlesOfParts>
  <Company>NVE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 lages et snøskredvarsel</dc:title>
  <dc:creator>Haslestad Andreas</dc:creator>
  <cp:lastModifiedBy>Haslestad Andreas</cp:lastModifiedBy>
  <cp:revision>162</cp:revision>
  <dcterms:created xsi:type="dcterms:W3CDTF">2018-12-06T09:24:24Z</dcterms:created>
  <dcterms:modified xsi:type="dcterms:W3CDTF">2020-12-07T21:38:21Z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0x010100DBBF5B636979004D853CCC3A4143AC1A</vt:lpwstr>
  </property>
</Properties>
</file>