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3B6AF3D0-22CC-F54E-AEC6-9AEFD1F867F3}">
          <p14:sldIdLst>
            <p14:sldId id="270"/>
            <p14:sldId id="271"/>
            <p14:sldId id="272"/>
            <p14:sldId id="273"/>
            <p14:sldId id="274"/>
            <p14:sldId id="275"/>
            <p14:sldId id="276"/>
            <p14:sldId id="277"/>
            <p14:sldId id="278"/>
            <p14:sldId id="279"/>
            <p14:sldId id="280"/>
            <p14:sldId id="281"/>
            <p14:sldId id="282"/>
          </p14:sldIdLst>
        </p14:section>
        <p14:section name="Eksempler (slett)" id="{EBCE1FE9-0C75-BC42-94B6-3117A4F85F2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3E5BD-1D1A-43B7-ABA1-50C1673249B8}" v="109" dt="2020-10-22T07:03:56.808"/>
    <p1510:client id="{84DAFA30-3812-4A10-A2B2-6E8DA4F29B3B}" v="820" dt="2019-10-30T11:22:26.728"/>
    <p1510:client id="{95813D07-07AE-4367-B527-56B9987A51B6}" v="3" dt="2020-10-21T06:29:28.490"/>
  </p1510:revLst>
</p1510:revInfo>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 stil 1 - aks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81720"/>
  </p:normalViewPr>
  <p:slideViewPr>
    <p:cSldViewPr snapToGrid="0" snapToObjects="1">
      <p:cViewPr varScale="1">
        <p:scale>
          <a:sx n="119" d="100"/>
          <a:sy n="119" d="100"/>
        </p:scale>
        <p:origin x="96" y="4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Haslestad" userId="9c753dbd7766f28c" providerId="Windows Live" clId="Web-{84DAFA30-3812-4A10-A2B2-6E8DA4F29B3B}"/>
    <pc:docChg chg="modSld">
      <pc:chgData name="Andreas Haslestad" userId="9c753dbd7766f28c" providerId="Windows Live" clId="Web-{84DAFA30-3812-4A10-A2B2-6E8DA4F29B3B}" dt="2019-10-30T11:22:26.728" v="805" actId="20577"/>
      <pc:docMkLst>
        <pc:docMk/>
      </pc:docMkLst>
      <pc:sldChg chg="modSp">
        <pc:chgData name="Andreas Haslestad" userId="9c753dbd7766f28c" providerId="Windows Live" clId="Web-{84DAFA30-3812-4A10-A2B2-6E8DA4F29B3B}" dt="2019-10-30T11:12:01.785" v="758" actId="20577"/>
        <pc:sldMkLst>
          <pc:docMk/>
          <pc:sldMk cId="587847987" sldId="270"/>
        </pc:sldMkLst>
        <pc:spChg chg="mod">
          <ac:chgData name="Andreas Haslestad" userId="9c753dbd7766f28c" providerId="Windows Live" clId="Web-{84DAFA30-3812-4A10-A2B2-6E8DA4F29B3B}" dt="2019-10-30T11:12:01.785" v="758" actId="20577"/>
          <ac:spMkLst>
            <pc:docMk/>
            <pc:sldMk cId="587847987" sldId="270"/>
            <ac:spMk id="5" creationId="{00000000-0000-0000-0000-000000000000}"/>
          </ac:spMkLst>
        </pc:spChg>
      </pc:sldChg>
      <pc:sldChg chg="modSp">
        <pc:chgData name="Andreas Haslestad" userId="9c753dbd7766f28c" providerId="Windows Live" clId="Web-{84DAFA30-3812-4A10-A2B2-6E8DA4F29B3B}" dt="2019-10-30T08:13:54.981" v="91" actId="20577"/>
        <pc:sldMkLst>
          <pc:docMk/>
          <pc:sldMk cId="1108289616" sldId="271"/>
        </pc:sldMkLst>
        <pc:spChg chg="mod">
          <ac:chgData name="Andreas Haslestad" userId="9c753dbd7766f28c" providerId="Windows Live" clId="Web-{84DAFA30-3812-4A10-A2B2-6E8DA4F29B3B}" dt="2019-10-30T08:13:54.981" v="91" actId="20577"/>
          <ac:spMkLst>
            <pc:docMk/>
            <pc:sldMk cId="1108289616" sldId="271"/>
            <ac:spMk id="3" creationId="{00000000-0000-0000-0000-000000000000}"/>
          </ac:spMkLst>
        </pc:spChg>
      </pc:sldChg>
      <pc:sldChg chg="modSp">
        <pc:chgData name="Andreas Haslestad" userId="9c753dbd7766f28c" providerId="Windows Live" clId="Web-{84DAFA30-3812-4A10-A2B2-6E8DA4F29B3B}" dt="2019-10-30T08:27:32.928" v="115"/>
        <pc:sldMkLst>
          <pc:docMk/>
          <pc:sldMk cId="2636426086" sldId="272"/>
        </pc:sldMkLst>
        <pc:picChg chg="mod">
          <ac:chgData name="Andreas Haslestad" userId="9c753dbd7766f28c" providerId="Windows Live" clId="Web-{84DAFA30-3812-4A10-A2B2-6E8DA4F29B3B}" dt="2019-10-30T08:27:32.928" v="115"/>
          <ac:picMkLst>
            <pc:docMk/>
            <pc:sldMk cId="2636426086" sldId="272"/>
            <ac:picMk id="5" creationId="{38AC7334-F44E-4F34-871F-18AB95FAB1A0}"/>
          </ac:picMkLst>
        </pc:picChg>
      </pc:sldChg>
      <pc:sldChg chg="modSp">
        <pc:chgData name="Andreas Haslestad" userId="9c753dbd7766f28c" providerId="Windows Live" clId="Web-{84DAFA30-3812-4A10-A2B2-6E8DA4F29B3B}" dt="2019-10-30T08:24:07.426" v="114"/>
        <pc:sldMkLst>
          <pc:docMk/>
          <pc:sldMk cId="4292361274" sldId="273"/>
        </pc:sldMkLst>
        <pc:spChg chg="mod">
          <ac:chgData name="Andreas Haslestad" userId="9c753dbd7766f28c" providerId="Windows Live" clId="Web-{84DAFA30-3812-4A10-A2B2-6E8DA4F29B3B}" dt="2019-10-30T08:22:40.018" v="113" actId="20577"/>
          <ac:spMkLst>
            <pc:docMk/>
            <pc:sldMk cId="4292361274" sldId="273"/>
            <ac:spMk id="3" creationId="{00000000-0000-0000-0000-000000000000}"/>
          </ac:spMkLst>
        </pc:spChg>
        <pc:picChg chg="mod">
          <ac:chgData name="Andreas Haslestad" userId="9c753dbd7766f28c" providerId="Windows Live" clId="Web-{84DAFA30-3812-4A10-A2B2-6E8DA4F29B3B}" dt="2019-10-30T08:24:07.426" v="114"/>
          <ac:picMkLst>
            <pc:docMk/>
            <pc:sldMk cId="4292361274" sldId="273"/>
            <ac:picMk id="6" creationId="{00000000-0000-0000-0000-000000000000}"/>
          </ac:picMkLst>
        </pc:picChg>
      </pc:sldChg>
      <pc:sldChg chg="addSp delSp modSp">
        <pc:chgData name="Andreas Haslestad" userId="9c753dbd7766f28c" providerId="Windows Live" clId="Web-{84DAFA30-3812-4A10-A2B2-6E8DA4F29B3B}" dt="2019-10-30T08:35:13.091" v="151" actId="20577"/>
        <pc:sldMkLst>
          <pc:docMk/>
          <pc:sldMk cId="1645746188" sldId="274"/>
        </pc:sldMkLst>
        <pc:spChg chg="mod">
          <ac:chgData name="Andreas Haslestad" userId="9c753dbd7766f28c" providerId="Windows Live" clId="Web-{84DAFA30-3812-4A10-A2B2-6E8DA4F29B3B}" dt="2019-10-30T08:35:13.091" v="151" actId="20577"/>
          <ac:spMkLst>
            <pc:docMk/>
            <pc:sldMk cId="1645746188" sldId="274"/>
            <ac:spMk id="3" creationId="{00000000-0000-0000-0000-000000000000}"/>
          </ac:spMkLst>
        </pc:spChg>
        <pc:grpChg chg="del mod ord">
          <ac:chgData name="Andreas Haslestad" userId="9c753dbd7766f28c" providerId="Windows Live" clId="Web-{84DAFA30-3812-4A10-A2B2-6E8DA4F29B3B}" dt="2019-10-30T08:32:15.963" v="120"/>
          <ac:grpSpMkLst>
            <pc:docMk/>
            <pc:sldMk cId="1645746188" sldId="274"/>
            <ac:grpSpMk id="7" creationId="{00000000-0000-0000-0000-000000000000}"/>
          </ac:grpSpMkLst>
        </pc:grpChg>
        <pc:grpChg chg="ord">
          <ac:chgData name="Andreas Haslestad" userId="9c753dbd7766f28c" providerId="Windows Live" clId="Web-{84DAFA30-3812-4A10-A2B2-6E8DA4F29B3B}" dt="2019-10-30T08:31:52.478" v="118"/>
          <ac:grpSpMkLst>
            <pc:docMk/>
            <pc:sldMk cId="1645746188" sldId="274"/>
            <ac:grpSpMk id="13" creationId="{00000000-0000-0000-0000-000000000000}"/>
          </ac:grpSpMkLst>
        </pc:grpChg>
        <pc:grpChg chg="add mod">
          <ac:chgData name="Andreas Haslestad" userId="9c753dbd7766f28c" providerId="Windows Live" clId="Web-{84DAFA30-3812-4A10-A2B2-6E8DA4F29B3B}" dt="2019-10-30T08:33:20.604" v="127" actId="1076"/>
          <ac:grpSpMkLst>
            <pc:docMk/>
            <pc:sldMk cId="1645746188" sldId="274"/>
            <ac:grpSpMk id="18" creationId="{03E7932D-B7CD-4D93-8454-A38EB057E73A}"/>
          </ac:grpSpMkLst>
        </pc:grpChg>
        <pc:picChg chg="add mod">
          <ac:chgData name="Andreas Haslestad" userId="9c753dbd7766f28c" providerId="Windows Live" clId="Web-{84DAFA30-3812-4A10-A2B2-6E8DA4F29B3B}" dt="2019-10-30T08:33:26.057" v="128" actId="1076"/>
          <ac:picMkLst>
            <pc:docMk/>
            <pc:sldMk cId="1645746188" sldId="274"/>
            <ac:picMk id="5" creationId="{6A6FCC88-8127-4912-A300-7079DF8AB700}"/>
          </ac:picMkLst>
        </pc:picChg>
      </pc:sldChg>
      <pc:sldChg chg="modSp">
        <pc:chgData name="Andreas Haslestad" userId="9c753dbd7766f28c" providerId="Windows Live" clId="Web-{84DAFA30-3812-4A10-A2B2-6E8DA4F29B3B}" dt="2019-10-30T08:42:07.814" v="161" actId="20577"/>
        <pc:sldMkLst>
          <pc:docMk/>
          <pc:sldMk cId="3219761575" sldId="275"/>
        </pc:sldMkLst>
        <pc:spChg chg="mod">
          <ac:chgData name="Andreas Haslestad" userId="9c753dbd7766f28c" providerId="Windows Live" clId="Web-{84DAFA30-3812-4A10-A2B2-6E8DA4F29B3B}" dt="2019-10-30T08:42:07.814" v="161" actId="20577"/>
          <ac:spMkLst>
            <pc:docMk/>
            <pc:sldMk cId="3219761575" sldId="275"/>
            <ac:spMk id="3" creationId="{00000000-0000-0000-0000-000000000000}"/>
          </ac:spMkLst>
        </pc:spChg>
        <pc:picChg chg="mod">
          <ac:chgData name="Andreas Haslestad" userId="9c753dbd7766f28c" providerId="Windows Live" clId="Web-{84DAFA30-3812-4A10-A2B2-6E8DA4F29B3B}" dt="2019-10-30T08:40:01.859" v="152"/>
          <ac:picMkLst>
            <pc:docMk/>
            <pc:sldMk cId="3219761575" sldId="275"/>
            <ac:picMk id="5" creationId="{00000000-0000-0000-0000-000000000000}"/>
          </ac:picMkLst>
        </pc:picChg>
      </pc:sldChg>
      <pc:sldChg chg="addSp delSp modSp">
        <pc:chgData name="Andreas Haslestad" userId="9c753dbd7766f28c" providerId="Windows Live" clId="Web-{84DAFA30-3812-4A10-A2B2-6E8DA4F29B3B}" dt="2019-10-30T10:01:06.984" v="464" actId="20577"/>
        <pc:sldMkLst>
          <pc:docMk/>
          <pc:sldMk cId="2387073961" sldId="276"/>
        </pc:sldMkLst>
        <pc:spChg chg="add del mod">
          <ac:chgData name="Andreas Haslestad" userId="9c753dbd7766f28c" providerId="Windows Live" clId="Web-{84DAFA30-3812-4A10-A2B2-6E8DA4F29B3B}" dt="2019-10-30T10:01:06.984" v="464" actId="20577"/>
          <ac:spMkLst>
            <pc:docMk/>
            <pc:sldMk cId="2387073961" sldId="276"/>
            <ac:spMk id="3" creationId="{00000000-0000-0000-0000-000000000000}"/>
          </ac:spMkLst>
        </pc:spChg>
        <pc:grpChg chg="mod">
          <ac:chgData name="Andreas Haslestad" userId="9c753dbd7766f28c" providerId="Windows Live" clId="Web-{84DAFA30-3812-4A10-A2B2-6E8DA4F29B3B}" dt="2019-10-30T09:57:22.761" v="457" actId="1076"/>
          <ac:grpSpMkLst>
            <pc:docMk/>
            <pc:sldMk cId="2387073961" sldId="276"/>
            <ac:grpSpMk id="9" creationId="{00000000-0000-0000-0000-000000000000}"/>
          </ac:grpSpMkLst>
        </pc:grpChg>
        <pc:graphicFrameChg chg="add del mod">
          <ac:chgData name="Andreas Haslestad" userId="9c753dbd7766f28c" providerId="Windows Live" clId="Web-{84DAFA30-3812-4A10-A2B2-6E8DA4F29B3B}" dt="2019-10-30T08:43:44.252" v="167"/>
          <ac:graphicFrameMkLst>
            <pc:docMk/>
            <pc:sldMk cId="2387073961" sldId="276"/>
            <ac:graphicFrameMk id="6" creationId="{ED1B64F2-FC7A-4FBA-8A21-8496A718240A}"/>
          </ac:graphicFrameMkLst>
        </pc:graphicFrameChg>
        <pc:picChg chg="mod">
          <ac:chgData name="Andreas Haslestad" userId="9c753dbd7766f28c" providerId="Windows Live" clId="Web-{84DAFA30-3812-4A10-A2B2-6E8DA4F29B3B}" dt="2019-10-30T09:57:28.011" v="458" actId="1076"/>
          <ac:picMkLst>
            <pc:docMk/>
            <pc:sldMk cId="2387073961" sldId="276"/>
            <ac:picMk id="4" creationId="{00000000-0000-0000-0000-000000000000}"/>
          </ac:picMkLst>
        </pc:picChg>
        <pc:picChg chg="mod">
          <ac:chgData name="Andreas Haslestad" userId="9c753dbd7766f28c" providerId="Windows Live" clId="Web-{84DAFA30-3812-4A10-A2B2-6E8DA4F29B3B}" dt="2019-10-30T09:57:32.292" v="459" actId="14100"/>
          <ac:picMkLst>
            <pc:docMk/>
            <pc:sldMk cId="2387073961" sldId="276"/>
            <ac:picMk id="5" creationId="{00000000-0000-0000-0000-000000000000}"/>
          </ac:picMkLst>
        </pc:picChg>
        <pc:picChg chg="del">
          <ac:chgData name="Andreas Haslestad" userId="9c753dbd7766f28c" providerId="Windows Live" clId="Web-{84DAFA30-3812-4A10-A2B2-6E8DA4F29B3B}" dt="2019-10-30T09:57:17.511" v="455"/>
          <ac:picMkLst>
            <pc:docMk/>
            <pc:sldMk cId="2387073961" sldId="276"/>
            <ac:picMk id="8" creationId="{00000000-0000-0000-0000-000000000000}"/>
          </ac:picMkLst>
        </pc:picChg>
      </pc:sldChg>
      <pc:sldChg chg="addSp delSp modSp">
        <pc:chgData name="Andreas Haslestad" userId="9c753dbd7766f28c" providerId="Windows Live" clId="Web-{84DAFA30-3812-4A10-A2B2-6E8DA4F29B3B}" dt="2019-10-30T11:10:16.237" v="753" actId="1076"/>
        <pc:sldMkLst>
          <pc:docMk/>
          <pc:sldMk cId="4035289964" sldId="277"/>
        </pc:sldMkLst>
        <pc:picChg chg="add mod">
          <ac:chgData name="Andreas Haslestad" userId="9c753dbd7766f28c" providerId="Windows Live" clId="Web-{84DAFA30-3812-4A10-A2B2-6E8DA4F29B3B}" dt="2019-10-30T11:10:16.237" v="753" actId="1076"/>
          <ac:picMkLst>
            <pc:docMk/>
            <pc:sldMk cId="4035289964" sldId="277"/>
            <ac:picMk id="4" creationId="{5E753866-B480-48F8-972E-AE2C70B60391}"/>
          </ac:picMkLst>
        </pc:picChg>
        <pc:picChg chg="del">
          <ac:chgData name="Andreas Haslestad" userId="9c753dbd7766f28c" providerId="Windows Live" clId="Web-{84DAFA30-3812-4A10-A2B2-6E8DA4F29B3B}" dt="2019-10-30T11:08:19.080" v="747"/>
          <ac:picMkLst>
            <pc:docMk/>
            <pc:sldMk cId="4035289964" sldId="277"/>
            <ac:picMk id="7" creationId="{00000000-0000-0000-0000-000000000000}"/>
          </ac:picMkLst>
        </pc:picChg>
      </pc:sldChg>
      <pc:sldChg chg="addSp delSp modSp">
        <pc:chgData name="Andreas Haslestad" userId="9c753dbd7766f28c" providerId="Windows Live" clId="Web-{84DAFA30-3812-4A10-A2B2-6E8DA4F29B3B}" dt="2019-10-30T11:19:47.164" v="759" actId="20577"/>
        <pc:sldMkLst>
          <pc:docMk/>
          <pc:sldMk cId="3916232812" sldId="278"/>
        </pc:sldMkLst>
        <pc:spChg chg="mod">
          <ac:chgData name="Andreas Haslestad" userId="9c753dbd7766f28c" providerId="Windows Live" clId="Web-{84DAFA30-3812-4A10-A2B2-6E8DA4F29B3B}" dt="2019-10-30T11:19:47.164" v="759" actId="20577"/>
          <ac:spMkLst>
            <pc:docMk/>
            <pc:sldMk cId="3916232812" sldId="278"/>
            <ac:spMk id="3" creationId="{00000000-0000-0000-0000-000000000000}"/>
          </ac:spMkLst>
        </pc:spChg>
        <pc:spChg chg="del mod">
          <ac:chgData name="Andreas Haslestad" userId="9c753dbd7766f28c" providerId="Windows Live" clId="Web-{84DAFA30-3812-4A10-A2B2-6E8DA4F29B3B}" dt="2019-10-30T10:45:43.146" v="708"/>
          <ac:spMkLst>
            <pc:docMk/>
            <pc:sldMk cId="3916232812" sldId="278"/>
            <ac:spMk id="5" creationId="{00000000-0000-0000-0000-000000000000}"/>
          </ac:spMkLst>
        </pc:spChg>
        <pc:spChg chg="del">
          <ac:chgData name="Andreas Haslestad" userId="9c753dbd7766f28c" providerId="Windows Live" clId="Web-{84DAFA30-3812-4A10-A2B2-6E8DA4F29B3B}" dt="2019-10-30T10:38:09.454" v="650"/>
          <ac:spMkLst>
            <pc:docMk/>
            <pc:sldMk cId="3916232812" sldId="278"/>
            <ac:spMk id="12" creationId="{00000000-0000-0000-0000-000000000000}"/>
          </ac:spMkLst>
        </pc:spChg>
        <pc:spChg chg="mod">
          <ac:chgData name="Andreas Haslestad" userId="9c753dbd7766f28c" providerId="Windows Live" clId="Web-{84DAFA30-3812-4A10-A2B2-6E8DA4F29B3B}" dt="2019-10-30T10:51:53.087" v="734" actId="1076"/>
          <ac:spMkLst>
            <pc:docMk/>
            <pc:sldMk cId="3916232812" sldId="278"/>
            <ac:spMk id="13" creationId="{00000000-0000-0000-0000-000000000000}"/>
          </ac:spMkLst>
        </pc:spChg>
        <pc:spChg chg="del">
          <ac:chgData name="Andreas Haslestad" userId="9c753dbd7766f28c" providerId="Windows Live" clId="Web-{84DAFA30-3812-4A10-A2B2-6E8DA4F29B3B}" dt="2019-10-30T10:38:07.658" v="649"/>
          <ac:spMkLst>
            <pc:docMk/>
            <pc:sldMk cId="3916232812" sldId="278"/>
            <ac:spMk id="15" creationId="{00000000-0000-0000-0000-000000000000}"/>
          </ac:spMkLst>
        </pc:spChg>
        <pc:spChg chg="add mod">
          <ac:chgData name="Andreas Haslestad" userId="9c753dbd7766f28c" providerId="Windows Live" clId="Web-{84DAFA30-3812-4A10-A2B2-6E8DA4F29B3B}" dt="2019-10-30T10:52:35.822" v="740" actId="688"/>
          <ac:spMkLst>
            <pc:docMk/>
            <pc:sldMk cId="3916232812" sldId="278"/>
            <ac:spMk id="22" creationId="{DCFD7753-5721-4F4D-953F-B7DA72914934}"/>
          </ac:spMkLst>
        </pc:spChg>
        <pc:spChg chg="add mod">
          <ac:chgData name="Andreas Haslestad" userId="9c753dbd7766f28c" providerId="Windows Live" clId="Web-{84DAFA30-3812-4A10-A2B2-6E8DA4F29B3B}" dt="2019-10-30T10:52:53.931" v="743" actId="1076"/>
          <ac:spMkLst>
            <pc:docMk/>
            <pc:sldMk cId="3916232812" sldId="278"/>
            <ac:spMk id="28" creationId="{10B324AE-2F7C-402F-8B9F-C062E1313E70}"/>
          </ac:spMkLst>
        </pc:spChg>
        <pc:spChg chg="add mod">
          <ac:chgData name="Andreas Haslestad" userId="9c753dbd7766f28c" providerId="Windows Live" clId="Web-{84DAFA30-3812-4A10-A2B2-6E8DA4F29B3B}" dt="2019-10-30T10:52:09.774" v="736" actId="1076"/>
          <ac:spMkLst>
            <pc:docMk/>
            <pc:sldMk cId="3916232812" sldId="278"/>
            <ac:spMk id="29" creationId="{9BFC7C1C-2A1A-4A32-A6F1-17009DBB1C2E}"/>
          </ac:spMkLst>
        </pc:spChg>
        <pc:grpChg chg="mod">
          <ac:chgData name="Andreas Haslestad" userId="9c753dbd7766f28c" providerId="Windows Live" clId="Web-{84DAFA30-3812-4A10-A2B2-6E8DA4F29B3B}" dt="2019-10-30T10:35:17.922" v="602" actId="1076"/>
          <ac:grpSpMkLst>
            <pc:docMk/>
            <pc:sldMk cId="3916232812" sldId="278"/>
            <ac:grpSpMk id="6" creationId="{00000000-0000-0000-0000-000000000000}"/>
          </ac:grpSpMkLst>
        </pc:grpChg>
        <pc:grpChg chg="add mod ord">
          <ac:chgData name="Andreas Haslestad" userId="9c753dbd7766f28c" providerId="Windows Live" clId="Web-{84DAFA30-3812-4A10-A2B2-6E8DA4F29B3B}" dt="2019-10-30T10:33:53.718" v="586" actId="14100"/>
          <ac:grpSpMkLst>
            <pc:docMk/>
            <pc:sldMk cId="3916232812" sldId="278"/>
            <ac:grpSpMk id="17" creationId="{DFC9D112-6E3F-41B7-B17A-A04E418A09F3}"/>
          </ac:grpSpMkLst>
        </pc:grpChg>
        <pc:grpChg chg="add del mod ord">
          <ac:chgData name="Andreas Haslestad" userId="9c753dbd7766f28c" providerId="Windows Live" clId="Web-{84DAFA30-3812-4A10-A2B2-6E8DA4F29B3B}" dt="2019-10-30T10:35:49.828" v="608"/>
          <ac:grpSpMkLst>
            <pc:docMk/>
            <pc:sldMk cId="3916232812" sldId="278"/>
            <ac:grpSpMk id="24" creationId="{100A18C8-E731-4BC8-9BBC-3CBA717987C4}"/>
          </ac:grpSpMkLst>
        </pc:grpChg>
        <pc:picChg chg="mod ord">
          <ac:chgData name="Andreas Haslestad" userId="9c753dbd7766f28c" providerId="Windows Live" clId="Web-{84DAFA30-3812-4A10-A2B2-6E8DA4F29B3B}" dt="2019-10-30T10:34:02.999" v="588" actId="1076"/>
          <ac:picMkLst>
            <pc:docMk/>
            <pc:sldMk cId="3916232812" sldId="278"/>
            <ac:picMk id="4" creationId="{00000000-0000-0000-0000-000000000000}"/>
          </ac:picMkLst>
        </pc:picChg>
        <pc:picChg chg="add mod ord">
          <ac:chgData name="Andreas Haslestad" userId="9c753dbd7766f28c" providerId="Windows Live" clId="Web-{84DAFA30-3812-4A10-A2B2-6E8DA4F29B3B}" dt="2019-10-30T10:34:30.984" v="594" actId="1076"/>
          <ac:picMkLst>
            <pc:docMk/>
            <pc:sldMk cId="3916232812" sldId="278"/>
            <ac:picMk id="9" creationId="{D02D32F3-AC8F-481D-8F32-BC3B49C3320F}"/>
          </ac:picMkLst>
        </pc:picChg>
        <pc:picChg chg="mod">
          <ac:chgData name="Andreas Haslestad" userId="9c753dbd7766f28c" providerId="Windows Live" clId="Web-{84DAFA30-3812-4A10-A2B2-6E8DA4F29B3B}" dt="2019-10-30T10:51:45.384" v="733" actId="14100"/>
          <ac:picMkLst>
            <pc:docMk/>
            <pc:sldMk cId="3916232812" sldId="278"/>
            <ac:picMk id="14" creationId="{DC910B36-E84A-4932-AB84-25DD0E30B071}"/>
          </ac:picMkLst>
        </pc:picChg>
        <pc:picChg chg="add del mod modCrop">
          <ac:chgData name="Andreas Haslestad" userId="9c753dbd7766f28c" providerId="Windows Live" clId="Web-{84DAFA30-3812-4A10-A2B2-6E8DA4F29B3B}" dt="2019-10-30T10:52:46.837" v="742"/>
          <ac:picMkLst>
            <pc:docMk/>
            <pc:sldMk cId="3916232812" sldId="278"/>
            <ac:picMk id="16" creationId="{B9077969-67F6-4078-B7CA-3A513DB80CBE}"/>
          </ac:picMkLst>
        </pc:picChg>
        <pc:picChg chg="add mod ord">
          <ac:chgData name="Andreas Haslestad" userId="9c753dbd7766f28c" providerId="Windows Live" clId="Web-{84DAFA30-3812-4A10-A2B2-6E8DA4F29B3B}" dt="2019-10-30T10:52:13.540" v="737" actId="1076"/>
          <ac:picMkLst>
            <pc:docMk/>
            <pc:sldMk cId="3916232812" sldId="278"/>
            <ac:picMk id="23" creationId="{8C384F10-193F-41C7-97DE-69A8CD9169D6}"/>
          </ac:picMkLst>
        </pc:picChg>
        <pc:picChg chg="del mod modCrop">
          <ac:chgData name="Andreas Haslestad" userId="9c753dbd7766f28c" providerId="Windows Live" clId="Web-{84DAFA30-3812-4A10-A2B2-6E8DA4F29B3B}" dt="2019-10-30T10:45:36.865" v="704"/>
          <ac:picMkLst>
            <pc:docMk/>
            <pc:sldMk cId="3916232812" sldId="278"/>
            <ac:picMk id="2052" creationId="{00000000-0000-0000-0000-000000000000}"/>
          </ac:picMkLst>
        </pc:picChg>
      </pc:sldChg>
      <pc:sldChg chg="modSp">
        <pc:chgData name="Andreas Haslestad" userId="9c753dbd7766f28c" providerId="Windows Live" clId="Web-{84DAFA30-3812-4A10-A2B2-6E8DA4F29B3B}" dt="2019-10-30T10:42:36.410" v="666" actId="20577"/>
        <pc:sldMkLst>
          <pc:docMk/>
          <pc:sldMk cId="2511143220" sldId="279"/>
        </pc:sldMkLst>
        <pc:spChg chg="mod">
          <ac:chgData name="Andreas Haslestad" userId="9c753dbd7766f28c" providerId="Windows Live" clId="Web-{84DAFA30-3812-4A10-A2B2-6E8DA4F29B3B}" dt="2019-10-30T10:42:36.410" v="666" actId="20577"/>
          <ac:spMkLst>
            <pc:docMk/>
            <pc:sldMk cId="2511143220" sldId="279"/>
            <ac:spMk id="2" creationId="{4D7A8613-BC1B-409F-A8F6-9F343BD34C08}"/>
          </ac:spMkLst>
        </pc:spChg>
        <pc:spChg chg="mod">
          <ac:chgData name="Andreas Haslestad" userId="9c753dbd7766f28c" providerId="Windows Live" clId="Web-{84DAFA30-3812-4A10-A2B2-6E8DA4F29B3B}" dt="2019-10-30T10:42:34.019" v="665" actId="20577"/>
          <ac:spMkLst>
            <pc:docMk/>
            <pc:sldMk cId="2511143220" sldId="279"/>
            <ac:spMk id="3" creationId="{0C10EC8A-48BD-41DC-9DBC-6EE56EEBBF5B}"/>
          </ac:spMkLst>
        </pc:spChg>
        <pc:picChg chg="mod">
          <ac:chgData name="Andreas Haslestad" userId="9c753dbd7766f28c" providerId="Windows Live" clId="Web-{84DAFA30-3812-4A10-A2B2-6E8DA4F29B3B}" dt="2019-10-30T10:41:36.613" v="656"/>
          <ac:picMkLst>
            <pc:docMk/>
            <pc:sldMk cId="2511143220" sldId="279"/>
            <ac:picMk id="10" creationId="{5D1CF3B0-68DE-42DB-878D-8C234C7E59C8}"/>
          </ac:picMkLst>
        </pc:picChg>
      </pc:sldChg>
      <pc:sldChg chg="modSp">
        <pc:chgData name="Andreas Haslestad" userId="9c753dbd7766f28c" providerId="Windows Live" clId="Web-{84DAFA30-3812-4A10-A2B2-6E8DA4F29B3B}" dt="2019-10-30T11:22:26.728" v="805" actId="20577"/>
        <pc:sldMkLst>
          <pc:docMk/>
          <pc:sldMk cId="1078030081" sldId="280"/>
        </pc:sldMkLst>
        <pc:spChg chg="mod">
          <ac:chgData name="Andreas Haslestad" userId="9c753dbd7766f28c" providerId="Windows Live" clId="Web-{84DAFA30-3812-4A10-A2B2-6E8DA4F29B3B}" dt="2019-10-30T11:22:26.728" v="805" actId="20577"/>
          <ac:spMkLst>
            <pc:docMk/>
            <pc:sldMk cId="1078030081" sldId="280"/>
            <ac:spMk id="5" creationId="{00000000-0000-0000-0000-000000000000}"/>
          </ac:spMkLst>
        </pc:spChg>
      </pc:sldChg>
      <pc:sldChg chg="modSp">
        <pc:chgData name="Andreas Haslestad" userId="9c753dbd7766f28c" providerId="Windows Live" clId="Web-{84DAFA30-3812-4A10-A2B2-6E8DA4F29B3B}" dt="2019-10-30T11:01:41.217" v="746"/>
        <pc:sldMkLst>
          <pc:docMk/>
          <pc:sldMk cId="3185526000" sldId="281"/>
        </pc:sldMkLst>
        <pc:picChg chg="mod">
          <ac:chgData name="Andreas Haslestad" userId="9c753dbd7766f28c" providerId="Windows Live" clId="Web-{84DAFA30-3812-4A10-A2B2-6E8DA4F29B3B}" dt="2019-10-30T11:01:41.217" v="746"/>
          <ac:picMkLst>
            <pc:docMk/>
            <pc:sldMk cId="3185526000" sldId="281"/>
            <ac:picMk id="4" creationId="{00000000-0000-0000-0000-000000000000}"/>
          </ac:picMkLst>
        </pc:picChg>
      </pc:sldChg>
    </pc:docChg>
  </pc:docChgLst>
  <pc:docChgLst>
    <pc:chgData name="Andreas Haslestad" userId="9c753dbd7766f28c" providerId="Windows Live" clId="Web-{C966DF9D-9417-47D7-BCB7-FF210E6150A3}"/>
    <pc:docChg chg="modSld">
      <pc:chgData name="Andreas Haslestad" userId="9c753dbd7766f28c" providerId="Windows Live" clId="Web-{C966DF9D-9417-47D7-BCB7-FF210E6150A3}" dt="2018-11-21T08:43:49.894" v="1" actId="1076"/>
      <pc:docMkLst>
        <pc:docMk/>
      </pc:docMkLst>
      <pc:sldChg chg="modSp">
        <pc:chgData name="Andreas Haslestad" userId="9c753dbd7766f28c" providerId="Windows Live" clId="Web-{C966DF9D-9417-47D7-BCB7-FF210E6150A3}" dt="2018-11-21T08:43:49.894" v="1" actId="1076"/>
        <pc:sldMkLst>
          <pc:docMk/>
          <pc:sldMk cId="1078030081" sldId="280"/>
        </pc:sldMkLst>
        <pc:picChg chg="mod">
          <ac:chgData name="Andreas Haslestad" userId="9c753dbd7766f28c" providerId="Windows Live" clId="Web-{C966DF9D-9417-47D7-BCB7-FF210E6150A3}" dt="2018-11-21T08:43:49.894" v="1" actId="1076"/>
          <ac:picMkLst>
            <pc:docMk/>
            <pc:sldMk cId="1078030081" sldId="280"/>
            <ac:picMk id="3" creationId="{00000000-0000-0000-0000-000000000000}"/>
          </ac:picMkLst>
        </pc:picChg>
      </pc:sldChg>
    </pc:docChg>
  </pc:docChgLst>
  <pc:docChgLst>
    <pc:chgData name="Andreas Haslestad" userId="S::anha@nve.no::e17ecd76-7ba2-44aa-9f98-705140c98cb6" providerId="AD" clId="Web-{6833E5BD-1D1A-43B7-ABA1-50C1673249B8}"/>
    <pc:docChg chg="modSld">
      <pc:chgData name="Andreas Haslestad" userId="S::anha@nve.no::e17ecd76-7ba2-44aa-9f98-705140c98cb6" providerId="AD" clId="Web-{6833E5BD-1D1A-43B7-ABA1-50C1673249B8}" dt="2020-10-22T07:03:56.230" v="101" actId="20577"/>
      <pc:docMkLst>
        <pc:docMk/>
      </pc:docMkLst>
      <pc:sldChg chg="modSp">
        <pc:chgData name="Andreas Haslestad" userId="S::anha@nve.no::e17ecd76-7ba2-44aa-9f98-705140c98cb6" providerId="AD" clId="Web-{6833E5BD-1D1A-43B7-ABA1-50C1673249B8}" dt="2020-10-22T06:50:15.771" v="6" actId="20577"/>
        <pc:sldMkLst>
          <pc:docMk/>
          <pc:sldMk cId="587847987" sldId="270"/>
        </pc:sldMkLst>
        <pc:spChg chg="mod">
          <ac:chgData name="Andreas Haslestad" userId="S::anha@nve.no::e17ecd76-7ba2-44aa-9f98-705140c98cb6" providerId="AD" clId="Web-{6833E5BD-1D1A-43B7-ABA1-50C1673249B8}" dt="2020-10-22T06:50:15.771" v="6" actId="20577"/>
          <ac:spMkLst>
            <pc:docMk/>
            <pc:sldMk cId="587847987" sldId="270"/>
            <ac:spMk id="5" creationId="{00000000-0000-0000-0000-000000000000}"/>
          </ac:spMkLst>
        </pc:spChg>
      </pc:sldChg>
      <pc:sldChg chg="modSp">
        <pc:chgData name="Andreas Haslestad" userId="S::anha@nve.no::e17ecd76-7ba2-44aa-9f98-705140c98cb6" providerId="AD" clId="Web-{6833E5BD-1D1A-43B7-ABA1-50C1673249B8}" dt="2020-10-22T06:52:44.025" v="69" actId="14100"/>
        <pc:sldMkLst>
          <pc:docMk/>
          <pc:sldMk cId="1108289616" sldId="271"/>
        </pc:sldMkLst>
        <pc:spChg chg="mod">
          <ac:chgData name="Andreas Haslestad" userId="S::anha@nve.no::e17ecd76-7ba2-44aa-9f98-705140c98cb6" providerId="AD" clId="Web-{6833E5BD-1D1A-43B7-ABA1-50C1673249B8}" dt="2020-10-22T06:52:44.025" v="69" actId="14100"/>
          <ac:spMkLst>
            <pc:docMk/>
            <pc:sldMk cId="1108289616" sldId="271"/>
            <ac:spMk id="3" creationId="{00000000-0000-0000-0000-000000000000}"/>
          </ac:spMkLst>
        </pc:spChg>
      </pc:sldChg>
      <pc:sldChg chg="modSp">
        <pc:chgData name="Andreas Haslestad" userId="S::anha@nve.no::e17ecd76-7ba2-44aa-9f98-705140c98cb6" providerId="AD" clId="Web-{6833E5BD-1D1A-43B7-ABA1-50C1673249B8}" dt="2020-10-22T06:53:32.932" v="73" actId="20577"/>
        <pc:sldMkLst>
          <pc:docMk/>
          <pc:sldMk cId="2636426086" sldId="272"/>
        </pc:sldMkLst>
        <pc:spChg chg="mod">
          <ac:chgData name="Andreas Haslestad" userId="S::anha@nve.no::e17ecd76-7ba2-44aa-9f98-705140c98cb6" providerId="AD" clId="Web-{6833E5BD-1D1A-43B7-ABA1-50C1673249B8}" dt="2020-10-22T06:53:32.932" v="73" actId="20577"/>
          <ac:spMkLst>
            <pc:docMk/>
            <pc:sldMk cId="2636426086" sldId="272"/>
            <ac:spMk id="3" creationId="{00000000-0000-0000-0000-000000000000}"/>
          </ac:spMkLst>
        </pc:spChg>
      </pc:sldChg>
      <pc:sldChg chg="modSp">
        <pc:chgData name="Andreas Haslestad" userId="S::anha@nve.no::e17ecd76-7ba2-44aa-9f98-705140c98cb6" providerId="AD" clId="Web-{6833E5BD-1D1A-43B7-ABA1-50C1673249B8}" dt="2020-10-22T06:58:42.597" v="83" actId="1076"/>
        <pc:sldMkLst>
          <pc:docMk/>
          <pc:sldMk cId="4292361274" sldId="273"/>
        </pc:sldMkLst>
        <pc:picChg chg="mod">
          <ac:chgData name="Andreas Haslestad" userId="S::anha@nve.no::e17ecd76-7ba2-44aa-9f98-705140c98cb6" providerId="AD" clId="Web-{6833E5BD-1D1A-43B7-ABA1-50C1673249B8}" dt="2020-10-22T06:58:42.597" v="83" actId="1076"/>
          <ac:picMkLst>
            <pc:docMk/>
            <pc:sldMk cId="4292361274" sldId="273"/>
            <ac:picMk id="15" creationId="{00000000-0000-0000-0000-000000000000}"/>
          </ac:picMkLst>
        </pc:picChg>
      </pc:sldChg>
      <pc:sldChg chg="modSp">
        <pc:chgData name="Andreas Haslestad" userId="S::anha@nve.no::e17ecd76-7ba2-44aa-9f98-705140c98cb6" providerId="AD" clId="Web-{6833E5BD-1D1A-43B7-ABA1-50C1673249B8}" dt="2020-10-22T06:59:13.347" v="84" actId="14100"/>
        <pc:sldMkLst>
          <pc:docMk/>
          <pc:sldMk cId="3219761575" sldId="275"/>
        </pc:sldMkLst>
        <pc:picChg chg="mod">
          <ac:chgData name="Andreas Haslestad" userId="S::anha@nve.no::e17ecd76-7ba2-44aa-9f98-705140c98cb6" providerId="AD" clId="Web-{6833E5BD-1D1A-43B7-ABA1-50C1673249B8}" dt="2020-10-22T06:59:13.347" v="84" actId="14100"/>
          <ac:picMkLst>
            <pc:docMk/>
            <pc:sldMk cId="3219761575" sldId="275"/>
            <ac:picMk id="4" creationId="{00000000-0000-0000-0000-000000000000}"/>
          </ac:picMkLst>
        </pc:picChg>
      </pc:sldChg>
      <pc:sldChg chg="modSp">
        <pc:chgData name="Andreas Haslestad" userId="S::anha@nve.no::e17ecd76-7ba2-44aa-9f98-705140c98cb6" providerId="AD" clId="Web-{6833E5BD-1D1A-43B7-ABA1-50C1673249B8}" dt="2020-10-22T07:02:02.258" v="94" actId="20577"/>
        <pc:sldMkLst>
          <pc:docMk/>
          <pc:sldMk cId="4035289964" sldId="277"/>
        </pc:sldMkLst>
        <pc:spChg chg="mod">
          <ac:chgData name="Andreas Haslestad" userId="S::anha@nve.no::e17ecd76-7ba2-44aa-9f98-705140c98cb6" providerId="AD" clId="Web-{6833E5BD-1D1A-43B7-ABA1-50C1673249B8}" dt="2020-10-22T07:02:02.258" v="94" actId="20577"/>
          <ac:spMkLst>
            <pc:docMk/>
            <pc:sldMk cId="4035289964" sldId="277"/>
            <ac:spMk id="3" creationId="{00000000-0000-0000-0000-000000000000}"/>
          </ac:spMkLst>
        </pc:spChg>
      </pc:sldChg>
      <pc:sldChg chg="modSp">
        <pc:chgData name="Andreas Haslestad" userId="S::anha@nve.no::e17ecd76-7ba2-44aa-9f98-705140c98cb6" providerId="AD" clId="Web-{6833E5BD-1D1A-43B7-ABA1-50C1673249B8}" dt="2020-10-22T07:03:56.230" v="101" actId="20577"/>
        <pc:sldMkLst>
          <pc:docMk/>
          <pc:sldMk cId="3916232812" sldId="278"/>
        </pc:sldMkLst>
        <pc:spChg chg="mod">
          <ac:chgData name="Andreas Haslestad" userId="S::anha@nve.no::e17ecd76-7ba2-44aa-9f98-705140c98cb6" providerId="AD" clId="Web-{6833E5BD-1D1A-43B7-ABA1-50C1673249B8}" dt="2020-10-22T07:03:56.230" v="101" actId="20577"/>
          <ac:spMkLst>
            <pc:docMk/>
            <pc:sldMk cId="3916232812" sldId="278"/>
            <ac:spMk id="3" creationId="{00000000-0000-0000-0000-000000000000}"/>
          </ac:spMkLst>
        </pc:spChg>
      </pc:sldChg>
    </pc:docChg>
  </pc:docChgLst>
  <pc:docChgLst>
    <pc:chgData name="andreas" userId="S::andreas_norgesguidene.no#ext#@nveazure.onmicrosoft.com::01509136-51f9-48d2-95c0-e592731d4fdc" providerId="AD" clId="Web-{95813D07-07AE-4367-B527-56B9987A51B6}"/>
    <pc:docChg chg="modSld">
      <pc:chgData name="andreas" userId="S::andreas_norgesguidene.no#ext#@nveazure.onmicrosoft.com::01509136-51f9-48d2-95c0-e592731d4fdc" providerId="AD" clId="Web-{95813D07-07AE-4367-B527-56B9987A51B6}" dt="2020-10-21T06:29:28.490" v="2" actId="20577"/>
      <pc:docMkLst>
        <pc:docMk/>
      </pc:docMkLst>
      <pc:sldChg chg="modSp">
        <pc:chgData name="andreas" userId="S::andreas_norgesguidene.no#ext#@nveazure.onmicrosoft.com::01509136-51f9-48d2-95c0-e592731d4fdc" providerId="AD" clId="Web-{95813D07-07AE-4367-B527-56B9987A51B6}" dt="2020-10-21T06:29:28.490" v="2" actId="20577"/>
        <pc:sldMkLst>
          <pc:docMk/>
          <pc:sldMk cId="587847987" sldId="270"/>
        </pc:sldMkLst>
        <pc:spChg chg="mod">
          <ac:chgData name="andreas" userId="S::andreas_norgesguidene.no#ext#@nveazure.onmicrosoft.com::01509136-51f9-48d2-95c0-e592731d4fdc" providerId="AD" clId="Web-{95813D07-07AE-4367-B527-56B9987A51B6}" dt="2020-10-21T06:29:28.490" v="2" actId="20577"/>
          <ac:spMkLst>
            <pc:docMk/>
            <pc:sldMk cId="587847987" sldId="270"/>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560B42-2C65-B646-8BE7-25E9950B95D8}" type="datetimeFigureOut">
              <a:rPr lang="en-GB" smtClean="0"/>
              <a:t>21/10/2020</a:t>
            </a:fld>
            <a:endParaRPr lang="en-GB"/>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GB"/>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3A308C-0B90-E94A-915F-BE14F9D99006}" type="slidenum">
              <a:rPr lang="en-GB" smtClean="0"/>
              <a:t>‹#›</a:t>
            </a:fld>
            <a:endParaRPr lang="en-GB"/>
          </a:p>
        </p:txBody>
      </p:sp>
    </p:spTree>
    <p:extLst>
      <p:ext uri="{BB962C8B-B14F-4D97-AF65-F5344CB8AC3E}">
        <p14:creationId xmlns:p14="http://schemas.microsoft.com/office/powerpoint/2010/main" val="196748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E29E00-E0B9-4A88-9EAA-DE01679B96AD}" type="slidenum">
              <a:rPr lang="nb-NO"/>
              <a:pPr/>
              <a:t>11</a:t>
            </a:fld>
            <a:endParaRPr lang="nb-NO" dirty="0"/>
          </a:p>
        </p:txBody>
      </p:sp>
    </p:spTree>
    <p:extLst>
      <p:ext uri="{BB962C8B-B14F-4D97-AF65-F5344CB8AC3E}">
        <p14:creationId xmlns:p14="http://schemas.microsoft.com/office/powerpoint/2010/main" val="13057159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3" name="bakgrunnsbilde"/>
          <p:cNvSpPr>
            <a:spLocks noGrp="1"/>
          </p:cNvSpPr>
          <p:nvPr>
            <p:ph type="pic" sz="quarter" idx="15" hasCustomPrompt="1"/>
          </p:nvPr>
        </p:nvSpPr>
        <p:spPr>
          <a:xfrm>
            <a:off x="0" y="0"/>
            <a:ext cx="12192000" cy="6858000"/>
          </a:xfrm>
          <a:pattFill prst="ltUpDiag">
            <a:fgClr>
              <a:schemeClr val="bg2">
                <a:lumMod val="75000"/>
              </a:schemeClr>
            </a:fgClr>
            <a:bgClr>
              <a:schemeClr val="bg2">
                <a:lumMod val="90000"/>
              </a:schemeClr>
            </a:bgClr>
          </a:pattFill>
        </p:spPr>
        <p:txBody>
          <a:bodyPr lIns="360000" tIns="468000" rIns="6840000"/>
          <a:lstStyle>
            <a:lvl1pPr marL="0" indent="0" algn="l">
              <a:spcBef>
                <a:spcPts val="0"/>
              </a:spcBef>
              <a:spcAft>
                <a:spcPts val="0"/>
              </a:spcAft>
              <a:buFontTx/>
              <a:buNone/>
              <a:defRPr sz="1200" baseline="0">
                <a:solidFill>
                  <a:schemeClr val="bg2">
                    <a:lumMod val="25000"/>
                  </a:schemeClr>
                </a:solidFill>
              </a:defRPr>
            </a:lvl1pPr>
          </a:lstStyle>
          <a:p>
            <a:r>
              <a:rPr lang="en-GB" dirty="0"/>
              <a:t>Dra inn et </a:t>
            </a:r>
            <a:r>
              <a:rPr lang="en-GB" dirty="0" err="1"/>
              <a:t>bilde</a:t>
            </a:r>
            <a:r>
              <a:rPr lang="en-GB" dirty="0"/>
              <a:t> for </a:t>
            </a:r>
            <a:r>
              <a:rPr lang="en-GB" dirty="0" err="1"/>
              <a:t>å</a:t>
            </a:r>
            <a:r>
              <a:rPr lang="en-GB" dirty="0"/>
              <a:t> </a:t>
            </a:r>
            <a:r>
              <a:rPr lang="en-GB" dirty="0" err="1"/>
              <a:t>legge</a:t>
            </a:r>
            <a:r>
              <a:rPr lang="en-GB" dirty="0"/>
              <a:t> </a:t>
            </a:r>
            <a:r>
              <a:rPr lang="en-GB" dirty="0" err="1"/>
              <a:t>til</a:t>
            </a:r>
            <a:r>
              <a:rPr lang="en-GB" dirty="0"/>
              <a:t> </a:t>
            </a:r>
            <a:r>
              <a:rPr lang="en-GB" dirty="0" err="1"/>
              <a:t>bakgrunn</a:t>
            </a:r>
            <a:r>
              <a:rPr lang="en-GB" dirty="0"/>
              <a:t>.</a:t>
            </a:r>
            <a:br>
              <a:rPr lang="en-GB" dirty="0"/>
            </a:br>
            <a:r>
              <a:rPr lang="en-GB" dirty="0"/>
              <a:t>Logo </a:t>
            </a:r>
            <a:r>
              <a:rPr lang="en-GB" dirty="0" err="1"/>
              <a:t>er</a:t>
            </a:r>
            <a:r>
              <a:rPr lang="en-GB" dirty="0"/>
              <a:t> </a:t>
            </a:r>
            <a:r>
              <a:rPr lang="en-GB" dirty="0" err="1"/>
              <a:t>lagt</a:t>
            </a:r>
            <a:r>
              <a:rPr lang="en-GB" dirty="0"/>
              <a:t> </a:t>
            </a:r>
            <a:r>
              <a:rPr lang="en-GB" dirty="0" err="1"/>
              <a:t>til</a:t>
            </a:r>
            <a:r>
              <a:rPr lang="en-GB" dirty="0"/>
              <a:t> </a:t>
            </a:r>
            <a:r>
              <a:rPr lang="en-GB" dirty="0" err="1"/>
              <a:t>som</a:t>
            </a:r>
            <a:r>
              <a:rPr lang="en-GB" dirty="0"/>
              <a:t> </a:t>
            </a:r>
            <a:r>
              <a:rPr lang="en-GB" dirty="0" err="1"/>
              <a:t>bunntekstelement</a:t>
            </a:r>
            <a:r>
              <a:rPr lang="en-GB" dirty="0"/>
              <a:t> for </a:t>
            </a:r>
            <a:r>
              <a:rPr lang="en-GB" dirty="0" err="1"/>
              <a:t>å</a:t>
            </a:r>
            <a:r>
              <a:rPr lang="en-GB" dirty="0"/>
              <a:t> </a:t>
            </a:r>
            <a:r>
              <a:rPr lang="en-GB" dirty="0" err="1"/>
              <a:t>komme</a:t>
            </a:r>
            <a:r>
              <a:rPr lang="en-GB" dirty="0"/>
              <a:t> over </a:t>
            </a:r>
            <a:r>
              <a:rPr lang="en-GB" dirty="0" err="1"/>
              <a:t>bildet</a:t>
            </a:r>
            <a:r>
              <a:rPr lang="en-GB" dirty="0"/>
              <a:t>. For</a:t>
            </a:r>
            <a:r>
              <a:rPr lang="en-GB" baseline="0" dirty="0"/>
              <a:t> </a:t>
            </a:r>
            <a:r>
              <a:rPr lang="en-GB" baseline="0" dirty="0" err="1"/>
              <a:t>å</a:t>
            </a:r>
            <a:r>
              <a:rPr lang="en-GB" baseline="0" dirty="0"/>
              <a:t> </a:t>
            </a:r>
            <a:r>
              <a:rPr lang="en-GB" baseline="0" dirty="0" err="1"/>
              <a:t>vise</a:t>
            </a:r>
            <a:r>
              <a:rPr lang="en-GB" baseline="0" dirty="0"/>
              <a:t> (</a:t>
            </a:r>
            <a:r>
              <a:rPr lang="en-GB" baseline="0" dirty="0" err="1"/>
              <a:t>hvis</a:t>
            </a:r>
            <a:r>
              <a:rPr lang="en-GB" baseline="0" dirty="0"/>
              <a:t> den </a:t>
            </a:r>
            <a:r>
              <a:rPr lang="en-GB" baseline="0" dirty="0" err="1"/>
              <a:t>ikke</a:t>
            </a:r>
            <a:r>
              <a:rPr lang="en-GB" baseline="0" dirty="0"/>
              <a:t> </a:t>
            </a:r>
            <a:r>
              <a:rPr lang="en-GB" baseline="0" dirty="0" err="1"/>
              <a:t>vises</a:t>
            </a:r>
            <a:r>
              <a:rPr lang="en-GB" baseline="0" dirty="0"/>
              <a:t>): </a:t>
            </a:r>
            <a:br>
              <a:rPr lang="en-GB" baseline="0" dirty="0"/>
            </a:br>
            <a:r>
              <a:rPr lang="en-GB" baseline="0" dirty="0"/>
              <a:t>1. I </a:t>
            </a:r>
            <a:r>
              <a:rPr lang="en-GB" baseline="0" dirty="0" err="1"/>
              <a:t>topplinja</a:t>
            </a:r>
            <a:r>
              <a:rPr lang="en-GB" baseline="0" dirty="0"/>
              <a:t> (</a:t>
            </a:r>
            <a:r>
              <a:rPr lang="en-GB" baseline="0" dirty="0" err="1"/>
              <a:t>båndet</a:t>
            </a:r>
            <a:r>
              <a:rPr lang="en-GB" baseline="0" dirty="0"/>
              <a:t>) under Sett inn, </a:t>
            </a:r>
            <a:r>
              <a:rPr lang="en-GB" baseline="0" dirty="0" err="1"/>
              <a:t>velg</a:t>
            </a:r>
            <a:r>
              <a:rPr lang="en-GB" baseline="0" dirty="0"/>
              <a:t>  </a:t>
            </a:r>
            <a:r>
              <a:rPr lang="en-GB" baseline="0" dirty="0" err="1"/>
              <a:t>Topptekst</a:t>
            </a:r>
            <a:r>
              <a:rPr lang="en-GB" baseline="0" dirty="0"/>
              <a:t> </a:t>
            </a:r>
            <a:r>
              <a:rPr lang="en-GB" baseline="0" dirty="0" err="1"/>
              <a:t>og</a:t>
            </a:r>
            <a:r>
              <a:rPr lang="en-GB" baseline="0" dirty="0"/>
              <a:t> </a:t>
            </a:r>
            <a:r>
              <a:rPr lang="en-GB" baseline="0" dirty="0" err="1"/>
              <a:t>bunntekst</a:t>
            </a:r>
            <a:br>
              <a:rPr lang="en-GB" baseline="0" dirty="0"/>
            </a:br>
            <a:r>
              <a:rPr lang="en-GB" baseline="0" dirty="0"/>
              <a:t>2. I </a:t>
            </a:r>
            <a:r>
              <a:rPr lang="en-GB" baseline="0" dirty="0" err="1"/>
              <a:t>vinduet</a:t>
            </a:r>
            <a:r>
              <a:rPr lang="en-GB" baseline="0" dirty="0"/>
              <a:t> </a:t>
            </a:r>
            <a:r>
              <a:rPr lang="en-GB" baseline="0" dirty="0" err="1"/>
              <a:t>som</a:t>
            </a:r>
            <a:r>
              <a:rPr lang="en-GB" baseline="0" dirty="0"/>
              <a:t> </a:t>
            </a:r>
            <a:r>
              <a:rPr lang="en-GB" baseline="0" dirty="0" err="1"/>
              <a:t>åpnes</a:t>
            </a:r>
            <a:r>
              <a:rPr lang="en-GB" baseline="0" dirty="0"/>
              <a:t>, </a:t>
            </a:r>
            <a:r>
              <a:rPr lang="en-GB" baseline="0" dirty="0" err="1"/>
              <a:t>merk</a:t>
            </a:r>
            <a:r>
              <a:rPr lang="en-GB" baseline="0" dirty="0"/>
              <a:t> </a:t>
            </a:r>
            <a:r>
              <a:rPr lang="en-GB" baseline="0" dirty="0" err="1"/>
              <a:t>av</a:t>
            </a:r>
            <a:r>
              <a:rPr lang="en-GB" baseline="0" dirty="0"/>
              <a:t> </a:t>
            </a:r>
            <a:r>
              <a:rPr lang="en-GB" baseline="0" dirty="0" err="1"/>
              <a:t>i</a:t>
            </a:r>
            <a:r>
              <a:rPr lang="en-GB" baseline="0" dirty="0"/>
              <a:t> </a:t>
            </a:r>
            <a:r>
              <a:rPr lang="en-GB" baseline="0" dirty="0" err="1"/>
              <a:t>feltet</a:t>
            </a:r>
            <a:r>
              <a:rPr lang="en-GB" baseline="0" dirty="0"/>
              <a:t> for “</a:t>
            </a:r>
            <a:r>
              <a:rPr lang="en-GB" baseline="0" dirty="0" err="1"/>
              <a:t>Bunntekst</a:t>
            </a:r>
            <a:r>
              <a:rPr lang="en-GB" baseline="0" dirty="0"/>
              <a:t>”</a:t>
            </a:r>
            <a:br>
              <a:rPr lang="en-GB" baseline="0" dirty="0"/>
            </a:br>
            <a:r>
              <a:rPr lang="en-GB" baseline="0" dirty="0"/>
              <a:t>3. </a:t>
            </a:r>
            <a:r>
              <a:rPr lang="en-GB" baseline="0" dirty="0" err="1"/>
              <a:t>Trykk</a:t>
            </a:r>
            <a:r>
              <a:rPr lang="en-GB" baseline="0" dirty="0"/>
              <a:t> </a:t>
            </a:r>
            <a:r>
              <a:rPr lang="en-GB" baseline="0" dirty="0" err="1"/>
              <a:t>på</a:t>
            </a:r>
            <a:r>
              <a:rPr lang="en-GB" baseline="0" dirty="0"/>
              <a:t> ”</a:t>
            </a:r>
            <a:r>
              <a:rPr lang="en-GB" baseline="0" dirty="0" err="1"/>
              <a:t>Bruk</a:t>
            </a:r>
            <a:r>
              <a:rPr lang="en-GB" baseline="0" dirty="0"/>
              <a:t>” (</a:t>
            </a:r>
            <a:r>
              <a:rPr lang="en-GB" baseline="0" dirty="0" err="1"/>
              <a:t>Ikke</a:t>
            </a:r>
            <a:r>
              <a:rPr lang="en-GB" baseline="0" dirty="0"/>
              <a:t> “</a:t>
            </a:r>
            <a:r>
              <a:rPr lang="en-GB" baseline="0" dirty="0" err="1"/>
              <a:t>Bruk</a:t>
            </a:r>
            <a:r>
              <a:rPr lang="en-GB" baseline="0" dirty="0"/>
              <a:t> </a:t>
            </a:r>
            <a:r>
              <a:rPr lang="en-GB" baseline="0" dirty="0" err="1"/>
              <a:t>alle</a:t>
            </a:r>
            <a:r>
              <a:rPr lang="en-GB" baseline="0" dirty="0"/>
              <a:t>”)</a:t>
            </a:r>
            <a:br>
              <a:rPr lang="en-GB" baseline="0" dirty="0"/>
            </a:br>
            <a:br>
              <a:rPr lang="en-GB" baseline="0" dirty="0"/>
            </a:br>
            <a:r>
              <a:rPr lang="en-GB" baseline="0" dirty="0"/>
              <a:t>For </a:t>
            </a:r>
            <a:r>
              <a:rPr lang="en-GB" baseline="0" dirty="0" err="1"/>
              <a:t>å</a:t>
            </a:r>
            <a:r>
              <a:rPr lang="en-GB" baseline="0" dirty="0"/>
              <a:t> </a:t>
            </a:r>
            <a:r>
              <a:rPr lang="en-GB" baseline="0" dirty="0" err="1"/>
              <a:t>endre</a:t>
            </a:r>
            <a:r>
              <a:rPr lang="en-GB" baseline="0" dirty="0"/>
              <a:t> </a:t>
            </a:r>
            <a:r>
              <a:rPr lang="en-GB" baseline="0" dirty="0" err="1"/>
              <a:t>utsnitt</a:t>
            </a:r>
            <a:r>
              <a:rPr lang="en-GB" baseline="0" dirty="0"/>
              <a:t>:</a:t>
            </a:r>
            <a:br>
              <a:rPr lang="en-GB" baseline="0" dirty="0"/>
            </a:br>
            <a:r>
              <a:rPr lang="en-GB" baseline="0" dirty="0"/>
              <a:t>1. I </a:t>
            </a:r>
            <a:r>
              <a:rPr lang="en-GB" baseline="0" dirty="0" err="1"/>
              <a:t>Båndet</a:t>
            </a:r>
            <a:r>
              <a:rPr lang="en-GB" baseline="0" dirty="0"/>
              <a:t>, </a:t>
            </a:r>
            <a:r>
              <a:rPr lang="en-GB" baseline="0" dirty="0" err="1"/>
              <a:t>velg</a:t>
            </a:r>
            <a:r>
              <a:rPr lang="en-GB" baseline="0" dirty="0"/>
              <a:t> </a:t>
            </a:r>
            <a:r>
              <a:rPr lang="en-GB" baseline="0" dirty="0" err="1"/>
              <a:t>Bildeformat-fanen</a:t>
            </a:r>
            <a:r>
              <a:rPr lang="en-GB" baseline="0" dirty="0"/>
              <a:t>.</a:t>
            </a:r>
            <a:br>
              <a:rPr lang="en-GB" baseline="0" dirty="0"/>
            </a:br>
            <a:r>
              <a:rPr lang="en-GB" baseline="0" dirty="0"/>
              <a:t>2. </a:t>
            </a:r>
            <a:r>
              <a:rPr lang="en-GB" baseline="0" dirty="0" err="1"/>
              <a:t>Klikk</a:t>
            </a:r>
            <a:r>
              <a:rPr lang="en-GB" baseline="0" dirty="0"/>
              <a:t> </a:t>
            </a:r>
            <a:r>
              <a:rPr lang="en-GB" baseline="0" dirty="0" err="1"/>
              <a:t>Beskjær-knappen</a:t>
            </a:r>
            <a:br>
              <a:rPr lang="en-GB" baseline="0" dirty="0"/>
            </a:br>
            <a:r>
              <a:rPr lang="en-GB" baseline="0" dirty="0"/>
              <a:t>3. </a:t>
            </a:r>
            <a:r>
              <a:rPr lang="en-GB" baseline="0" dirty="0" err="1"/>
              <a:t>Flytt</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dra</a:t>
            </a:r>
            <a:r>
              <a:rPr lang="en-GB" baseline="0" dirty="0"/>
              <a:t> </a:t>
            </a:r>
            <a:r>
              <a:rPr lang="en-GB" baseline="0" dirty="0" err="1"/>
              <a:t>i</a:t>
            </a:r>
            <a:r>
              <a:rPr lang="en-GB" baseline="0" dirty="0"/>
              <a:t> </a:t>
            </a:r>
            <a:r>
              <a:rPr lang="en-GB" baseline="0" dirty="0" err="1"/>
              <a:t>bildets</a:t>
            </a:r>
            <a:r>
              <a:rPr lang="en-GB" baseline="0" dirty="0"/>
              <a:t> </a:t>
            </a:r>
            <a:r>
              <a:rPr lang="en-GB" baseline="0" dirty="0" err="1"/>
              <a:t>kanter</a:t>
            </a:r>
            <a:r>
              <a:rPr lang="en-GB" baseline="0" dirty="0"/>
              <a:t> for </a:t>
            </a:r>
            <a:r>
              <a:rPr lang="en-GB" baseline="0" dirty="0" err="1"/>
              <a:t>å</a:t>
            </a:r>
            <a:r>
              <a:rPr lang="en-GB" baseline="0" dirty="0"/>
              <a:t> </a:t>
            </a:r>
            <a:r>
              <a:rPr lang="en-GB" baseline="0" dirty="0" err="1"/>
              <a:t>endre</a:t>
            </a:r>
            <a:r>
              <a:rPr lang="en-GB" baseline="0" dirty="0"/>
              <a:t> </a:t>
            </a:r>
            <a:r>
              <a:rPr lang="en-GB" baseline="0" dirty="0" err="1"/>
              <a:t>utsnitt</a:t>
            </a:r>
            <a:br>
              <a:rPr lang="en-GB" baseline="0" dirty="0"/>
            </a:br>
            <a:r>
              <a:rPr lang="en-GB" baseline="0" dirty="0"/>
              <a:t>4. </a:t>
            </a:r>
            <a:r>
              <a:rPr lang="en-GB" baseline="0" dirty="0" err="1"/>
              <a:t>Klikk</a:t>
            </a:r>
            <a:r>
              <a:rPr lang="en-GB" baseline="0" dirty="0"/>
              <a:t> </a:t>
            </a:r>
            <a:r>
              <a:rPr lang="en-GB" baseline="0" dirty="0" err="1"/>
              <a:t>utenfor</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på</a:t>
            </a:r>
            <a:r>
              <a:rPr lang="en-GB" baseline="0" dirty="0"/>
              <a:t> </a:t>
            </a:r>
            <a:r>
              <a:rPr lang="en-GB" baseline="0" dirty="0" err="1"/>
              <a:t>Beskjær-knappen</a:t>
            </a:r>
            <a:r>
              <a:rPr lang="en-GB" baseline="0" dirty="0"/>
              <a:t> </a:t>
            </a:r>
            <a:r>
              <a:rPr lang="en-GB" baseline="0" dirty="0" err="1"/>
              <a:t>når</a:t>
            </a:r>
            <a:r>
              <a:rPr lang="en-GB" baseline="0" dirty="0"/>
              <a:t> du </a:t>
            </a:r>
            <a:r>
              <a:rPr lang="en-GB" baseline="0" dirty="0" err="1"/>
              <a:t>er</a:t>
            </a:r>
            <a:r>
              <a:rPr lang="en-GB" baseline="0" dirty="0"/>
              <a:t> </a:t>
            </a:r>
            <a:r>
              <a:rPr lang="en-GB" baseline="0" dirty="0" err="1"/>
              <a:t>ferdig</a:t>
            </a:r>
            <a:r>
              <a:rPr lang="en-GB" baseline="0" dirty="0"/>
              <a:t>. </a:t>
            </a:r>
          </a:p>
        </p:txBody>
      </p:sp>
      <p:sp>
        <p:nvSpPr>
          <p:cNvPr id="10" name="Navn"/>
          <p:cNvSpPr>
            <a:spLocks noGrp="1"/>
          </p:cNvSpPr>
          <p:nvPr>
            <p:ph type="body" sz="quarter" idx="13" hasCustomPrompt="1"/>
          </p:nvPr>
        </p:nvSpPr>
        <p:spPr>
          <a:xfrm>
            <a:off x="1776607" y="4637021"/>
            <a:ext cx="8638785" cy="314325"/>
          </a:xfrm>
        </p:spPr>
        <p:txBody>
          <a:bodyPr tIns="18000" bIns="18000"/>
          <a:lstStyle>
            <a:lvl1pPr marL="0" indent="0" algn="ctr">
              <a:buFontTx/>
              <a:buNone/>
              <a:defRPr sz="1950" b="0" i="0">
                <a:solidFill>
                  <a:schemeClr val="bg1"/>
                </a:solidFill>
                <a:latin typeface="+mn-lt"/>
                <a:ea typeface="Gill Sans" charset="0"/>
                <a:cs typeface="Gill Sans" charset="0"/>
              </a:defRPr>
            </a:lvl1pPr>
          </a:lstStyle>
          <a:p>
            <a:pPr lvl="0"/>
            <a:r>
              <a:rPr lang="nb-NO" dirty="0"/>
              <a:t>Navn</a:t>
            </a:r>
          </a:p>
        </p:txBody>
      </p:sp>
      <p:sp>
        <p:nvSpPr>
          <p:cNvPr id="11" name="Stilling/tittel"/>
          <p:cNvSpPr>
            <a:spLocks noGrp="1"/>
          </p:cNvSpPr>
          <p:nvPr>
            <p:ph type="body" sz="quarter" idx="14" hasCustomPrompt="1"/>
          </p:nvPr>
        </p:nvSpPr>
        <p:spPr>
          <a:xfrm>
            <a:off x="1776607" y="4933113"/>
            <a:ext cx="8638785" cy="314325"/>
          </a:xfrm>
        </p:spPr>
        <p:txBody>
          <a:bodyPr tIns="18000" bIns="18000"/>
          <a:lstStyle>
            <a:lvl1pPr marL="0" indent="0" algn="ctr">
              <a:buFontTx/>
              <a:buNone/>
              <a:defRPr sz="1950" b="0" i="0">
                <a:solidFill>
                  <a:schemeClr val="bg1"/>
                </a:solidFill>
                <a:latin typeface="+mn-lt"/>
                <a:ea typeface="Gill Sans" charset="0"/>
                <a:cs typeface="Gill Sans" charset="0"/>
              </a:defRPr>
            </a:lvl1pPr>
          </a:lstStyle>
          <a:p>
            <a:pPr lvl="0"/>
            <a:r>
              <a:rPr lang="nb-NO" dirty="0"/>
              <a:t>Stilling / tittel</a:t>
            </a:r>
          </a:p>
        </p:txBody>
      </p:sp>
      <p:sp>
        <p:nvSpPr>
          <p:cNvPr id="3" name="Undertittel 2"/>
          <p:cNvSpPr>
            <a:spLocks noGrp="1"/>
          </p:cNvSpPr>
          <p:nvPr>
            <p:ph type="subTitle" idx="1" hasCustomPrompt="1"/>
          </p:nvPr>
        </p:nvSpPr>
        <p:spPr>
          <a:xfrm>
            <a:off x="1524000" y="3685564"/>
            <a:ext cx="9144000" cy="596150"/>
          </a:xfrm>
        </p:spPr>
        <p:txBody>
          <a:bodyPr tIns="18000" bIns="46800"/>
          <a:lstStyle>
            <a:lvl1pPr marL="0" indent="0" algn="ctr">
              <a:buNone/>
              <a:defRPr sz="255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a:t>
            </a:r>
            <a:endParaRPr lang="en-GB" dirty="0"/>
          </a:p>
        </p:txBody>
      </p:sp>
      <p:sp>
        <p:nvSpPr>
          <p:cNvPr id="2" name="Tittel 1"/>
          <p:cNvSpPr>
            <a:spLocks noGrp="1"/>
          </p:cNvSpPr>
          <p:nvPr>
            <p:ph type="ctrTitle" hasCustomPrompt="1"/>
          </p:nvPr>
        </p:nvSpPr>
        <p:spPr>
          <a:xfrm>
            <a:off x="1524000" y="2766645"/>
            <a:ext cx="9144000" cy="918919"/>
          </a:xfrm>
        </p:spPr>
        <p:txBody>
          <a:bodyPr anchor="b"/>
          <a:lstStyle>
            <a:lvl1pPr algn="ctr">
              <a:defRPr sz="2800" b="0" i="0" cap="all" baseline="0">
                <a:solidFill>
                  <a:schemeClr val="bg1"/>
                </a:solidFill>
                <a:latin typeface="+mj-lt"/>
                <a:ea typeface="Gill Sans" charset="0"/>
                <a:cs typeface="Gill Sans" charset="0"/>
              </a:defRPr>
            </a:lvl1pPr>
          </a:lstStyle>
          <a:p>
            <a:r>
              <a:rPr lang="nb-NO" dirty="0"/>
              <a:t>Presentasjonens tittel</a:t>
            </a:r>
            <a:endParaRPr lang="en-GB" dirty="0"/>
          </a:p>
        </p:txBody>
      </p:sp>
      <p:sp>
        <p:nvSpPr>
          <p:cNvPr id="5" name="LOGO (Plassholder for bunntekst)"/>
          <p:cNvSpPr>
            <a:spLocks noGrp="1" noChangeAspect="1"/>
          </p:cNvSpPr>
          <p:nvPr>
            <p:ph type="ftr" sz="quarter" idx="11"/>
          </p:nvPr>
        </p:nvSpPr>
        <p:spPr>
          <a:xfrm>
            <a:off x="5555559" y="1029377"/>
            <a:ext cx="1080882" cy="1441176"/>
          </a:xfrm>
          <a:blipFill>
            <a:blip r:embed="rId2"/>
            <a:stretch>
              <a:fillRect/>
            </a:stretch>
          </a:blipFill>
        </p:spPr>
        <p:txBody>
          <a:bodyPr/>
          <a:lstStyle>
            <a:lvl1pPr>
              <a:defRPr>
                <a:solidFill>
                  <a:schemeClr val="tx1">
                    <a:tint val="75000"/>
                    <a:alpha val="0"/>
                  </a:schemeClr>
                </a:solidFill>
              </a:defRPr>
            </a:lvl1pPr>
          </a:lstStyle>
          <a:p>
            <a:endParaRPr lang="en-GB"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5" name="Plassholder for bilde 4"/>
          <p:cNvSpPr>
            <a:spLocks noGrp="1"/>
          </p:cNvSpPr>
          <p:nvPr>
            <p:ph type="pic" sz="quarter" idx="10" hasCustomPrompt="1"/>
          </p:nvPr>
        </p:nvSpPr>
        <p:spPr>
          <a:xfrm>
            <a:off x="1" y="0"/>
            <a:ext cx="12192000" cy="6858000"/>
          </a:xfrm>
          <a:pattFill prst="ltUpDiag">
            <a:fgClr>
              <a:schemeClr val="bg2">
                <a:lumMod val="75000"/>
              </a:schemeClr>
            </a:fgClr>
            <a:bgClr>
              <a:schemeClr val="bg2">
                <a:lumMod val="90000"/>
              </a:schemeClr>
            </a:bgClr>
          </a:pattFill>
        </p:spPr>
        <p:txBody>
          <a:bodyPr lIns="1404000" tIns="720000" rIns="2160000" anchor="t" anchorCtr="0"/>
          <a:lstStyle>
            <a:lvl1pPr marL="0" marR="0" indent="0" algn="l" defTabSz="914400" rtl="0" eaLnBrk="1" fontAlgn="auto" latinLnBrk="0" hangingPunct="1">
              <a:lnSpc>
                <a:spcPct val="104000"/>
              </a:lnSpc>
              <a:spcBef>
                <a:spcPts val="0"/>
              </a:spcBef>
              <a:spcAft>
                <a:spcPts val="0"/>
              </a:spcAft>
              <a:buClr>
                <a:schemeClr val="accent1"/>
              </a:buClr>
              <a:buSzTx/>
              <a:buFont typeface="Arial" charset="0"/>
              <a:buNone/>
              <a:tabLst/>
              <a:defRPr sz="1200" baseline="0">
                <a:solidFill>
                  <a:schemeClr val="bg2">
                    <a:lumMod val="25000"/>
                  </a:schemeClr>
                </a:solidFill>
              </a:defRPr>
            </a:lvl1pPr>
          </a:lstStyle>
          <a:p>
            <a:r>
              <a:rPr lang="en-GB" dirty="0"/>
              <a:t>Dra inn et </a:t>
            </a:r>
            <a:r>
              <a:rPr lang="en-GB" dirty="0" err="1"/>
              <a:t>bilde</a:t>
            </a:r>
            <a:r>
              <a:rPr lang="en-GB" dirty="0"/>
              <a:t> for </a:t>
            </a:r>
            <a:r>
              <a:rPr lang="en-GB" dirty="0" err="1"/>
              <a:t>å</a:t>
            </a:r>
            <a:r>
              <a:rPr lang="en-GB" dirty="0"/>
              <a:t> </a:t>
            </a:r>
            <a:r>
              <a:rPr lang="en-GB" dirty="0" err="1"/>
              <a:t>legge</a:t>
            </a:r>
            <a:r>
              <a:rPr lang="en-GB" dirty="0"/>
              <a:t> </a:t>
            </a:r>
            <a:r>
              <a:rPr lang="en-GB" dirty="0" err="1"/>
              <a:t>til</a:t>
            </a:r>
            <a:r>
              <a:rPr lang="en-GB" dirty="0"/>
              <a:t> </a:t>
            </a:r>
            <a:r>
              <a:rPr lang="en-GB" dirty="0" err="1"/>
              <a:t>bakgrunn</a:t>
            </a:r>
            <a:r>
              <a:rPr lang="en-GB" dirty="0"/>
              <a:t>.</a:t>
            </a:r>
            <a:br>
              <a:rPr lang="en-GB" dirty="0"/>
            </a:br>
            <a:r>
              <a:rPr lang="en-GB" dirty="0"/>
              <a:t>Logo </a:t>
            </a:r>
            <a:r>
              <a:rPr lang="en-GB" dirty="0" err="1"/>
              <a:t>er</a:t>
            </a:r>
            <a:r>
              <a:rPr lang="en-GB" dirty="0"/>
              <a:t> </a:t>
            </a:r>
            <a:r>
              <a:rPr lang="en-GB" dirty="0" err="1"/>
              <a:t>lagt</a:t>
            </a:r>
            <a:r>
              <a:rPr lang="en-GB" dirty="0"/>
              <a:t> </a:t>
            </a:r>
            <a:r>
              <a:rPr lang="en-GB" dirty="0" err="1"/>
              <a:t>til</a:t>
            </a:r>
            <a:r>
              <a:rPr lang="en-GB" dirty="0"/>
              <a:t> </a:t>
            </a:r>
            <a:r>
              <a:rPr lang="en-GB" dirty="0" err="1"/>
              <a:t>som</a:t>
            </a:r>
            <a:r>
              <a:rPr lang="en-GB" dirty="0"/>
              <a:t> </a:t>
            </a:r>
            <a:r>
              <a:rPr lang="en-GB" dirty="0" err="1"/>
              <a:t>bunntekstelement</a:t>
            </a:r>
            <a:r>
              <a:rPr lang="en-GB" dirty="0"/>
              <a:t> for </a:t>
            </a:r>
            <a:r>
              <a:rPr lang="en-GB" dirty="0" err="1"/>
              <a:t>å</a:t>
            </a:r>
            <a:r>
              <a:rPr lang="en-GB" dirty="0"/>
              <a:t> </a:t>
            </a:r>
            <a:r>
              <a:rPr lang="en-GB" dirty="0" err="1"/>
              <a:t>komme</a:t>
            </a:r>
            <a:r>
              <a:rPr lang="en-GB" dirty="0"/>
              <a:t> over </a:t>
            </a:r>
            <a:r>
              <a:rPr lang="en-GB" dirty="0" err="1"/>
              <a:t>bildet</a:t>
            </a:r>
            <a:r>
              <a:rPr lang="en-GB" dirty="0"/>
              <a:t>. For</a:t>
            </a:r>
            <a:r>
              <a:rPr lang="en-GB" baseline="0" dirty="0"/>
              <a:t> </a:t>
            </a:r>
            <a:r>
              <a:rPr lang="en-GB" baseline="0" dirty="0" err="1"/>
              <a:t>å</a:t>
            </a:r>
            <a:r>
              <a:rPr lang="en-GB" baseline="0" dirty="0"/>
              <a:t> </a:t>
            </a:r>
            <a:r>
              <a:rPr lang="en-GB" baseline="0" dirty="0" err="1"/>
              <a:t>vise</a:t>
            </a:r>
            <a:r>
              <a:rPr lang="en-GB" baseline="0" dirty="0"/>
              <a:t> (</a:t>
            </a:r>
            <a:r>
              <a:rPr lang="en-GB" baseline="0" dirty="0" err="1"/>
              <a:t>hvis</a:t>
            </a:r>
            <a:r>
              <a:rPr lang="en-GB" baseline="0" dirty="0"/>
              <a:t> den </a:t>
            </a:r>
            <a:r>
              <a:rPr lang="en-GB" baseline="0" dirty="0" err="1"/>
              <a:t>ikke</a:t>
            </a:r>
            <a:r>
              <a:rPr lang="en-GB" baseline="0" dirty="0"/>
              <a:t> </a:t>
            </a:r>
            <a:r>
              <a:rPr lang="en-GB" baseline="0" dirty="0" err="1"/>
              <a:t>vises</a:t>
            </a:r>
            <a:r>
              <a:rPr lang="en-GB" baseline="0" dirty="0"/>
              <a:t>): </a:t>
            </a:r>
            <a:br>
              <a:rPr lang="en-GB" baseline="0" dirty="0"/>
            </a:br>
            <a:r>
              <a:rPr lang="en-GB" baseline="0" dirty="0"/>
              <a:t>1. I </a:t>
            </a:r>
            <a:r>
              <a:rPr lang="en-GB" baseline="0" dirty="0" err="1"/>
              <a:t>topplinja</a:t>
            </a:r>
            <a:r>
              <a:rPr lang="en-GB" baseline="0" dirty="0"/>
              <a:t> (</a:t>
            </a:r>
            <a:r>
              <a:rPr lang="en-GB" baseline="0" dirty="0" err="1"/>
              <a:t>båndet</a:t>
            </a:r>
            <a:r>
              <a:rPr lang="en-GB" baseline="0" dirty="0"/>
              <a:t>) under Sett inn, </a:t>
            </a:r>
            <a:r>
              <a:rPr lang="en-GB" baseline="0" dirty="0" err="1"/>
              <a:t>velg</a:t>
            </a:r>
            <a:r>
              <a:rPr lang="en-GB" baseline="0" dirty="0"/>
              <a:t>  </a:t>
            </a:r>
            <a:r>
              <a:rPr lang="en-GB" baseline="0" dirty="0" err="1"/>
              <a:t>Topptekst</a:t>
            </a:r>
            <a:r>
              <a:rPr lang="en-GB" baseline="0" dirty="0"/>
              <a:t> </a:t>
            </a:r>
            <a:r>
              <a:rPr lang="en-GB" baseline="0" dirty="0" err="1"/>
              <a:t>og</a:t>
            </a:r>
            <a:r>
              <a:rPr lang="en-GB" baseline="0" dirty="0"/>
              <a:t> </a:t>
            </a:r>
            <a:r>
              <a:rPr lang="en-GB" baseline="0" dirty="0" err="1"/>
              <a:t>bunntekst</a:t>
            </a:r>
            <a:br>
              <a:rPr lang="en-GB" baseline="0" dirty="0"/>
            </a:br>
            <a:r>
              <a:rPr lang="en-GB" baseline="0" dirty="0"/>
              <a:t>2. I </a:t>
            </a:r>
            <a:r>
              <a:rPr lang="en-GB" baseline="0" dirty="0" err="1"/>
              <a:t>vinduet</a:t>
            </a:r>
            <a:r>
              <a:rPr lang="en-GB" baseline="0" dirty="0"/>
              <a:t> </a:t>
            </a:r>
            <a:r>
              <a:rPr lang="en-GB" baseline="0" dirty="0" err="1"/>
              <a:t>som</a:t>
            </a:r>
            <a:r>
              <a:rPr lang="en-GB" baseline="0" dirty="0"/>
              <a:t> </a:t>
            </a:r>
            <a:r>
              <a:rPr lang="en-GB" baseline="0" dirty="0" err="1"/>
              <a:t>åpnes</a:t>
            </a:r>
            <a:r>
              <a:rPr lang="en-GB" baseline="0" dirty="0"/>
              <a:t>, </a:t>
            </a:r>
            <a:r>
              <a:rPr lang="en-GB" baseline="0" dirty="0" err="1"/>
              <a:t>merk</a:t>
            </a:r>
            <a:r>
              <a:rPr lang="en-GB" baseline="0" dirty="0"/>
              <a:t> </a:t>
            </a:r>
            <a:r>
              <a:rPr lang="en-GB" baseline="0" dirty="0" err="1"/>
              <a:t>av</a:t>
            </a:r>
            <a:r>
              <a:rPr lang="en-GB" baseline="0" dirty="0"/>
              <a:t> </a:t>
            </a:r>
            <a:r>
              <a:rPr lang="en-GB" baseline="0" dirty="0" err="1"/>
              <a:t>i</a:t>
            </a:r>
            <a:r>
              <a:rPr lang="en-GB" baseline="0" dirty="0"/>
              <a:t> </a:t>
            </a:r>
            <a:r>
              <a:rPr lang="en-GB" baseline="0" dirty="0" err="1"/>
              <a:t>feltet</a:t>
            </a:r>
            <a:r>
              <a:rPr lang="en-GB" baseline="0" dirty="0"/>
              <a:t> for “</a:t>
            </a:r>
            <a:r>
              <a:rPr lang="en-GB" baseline="0" dirty="0" err="1"/>
              <a:t>Bunntekst</a:t>
            </a:r>
            <a:r>
              <a:rPr lang="en-GB" baseline="0" dirty="0"/>
              <a:t>”</a:t>
            </a:r>
            <a:br>
              <a:rPr lang="en-GB" baseline="0" dirty="0"/>
            </a:br>
            <a:r>
              <a:rPr lang="en-GB" baseline="0" dirty="0"/>
              <a:t>3. </a:t>
            </a:r>
            <a:r>
              <a:rPr lang="en-GB" baseline="0" dirty="0" err="1"/>
              <a:t>Trykk</a:t>
            </a:r>
            <a:r>
              <a:rPr lang="en-GB" baseline="0" dirty="0"/>
              <a:t> </a:t>
            </a:r>
            <a:r>
              <a:rPr lang="en-GB" baseline="0" dirty="0" err="1"/>
              <a:t>på</a:t>
            </a:r>
            <a:r>
              <a:rPr lang="en-GB" baseline="0" dirty="0"/>
              <a:t> ”</a:t>
            </a:r>
            <a:r>
              <a:rPr lang="en-GB" baseline="0" dirty="0" err="1"/>
              <a:t>Bruk</a:t>
            </a:r>
            <a:r>
              <a:rPr lang="en-GB" baseline="0" dirty="0"/>
              <a:t>” (</a:t>
            </a:r>
            <a:r>
              <a:rPr lang="en-GB" baseline="0" dirty="0" err="1"/>
              <a:t>Ikke</a:t>
            </a:r>
            <a:r>
              <a:rPr lang="en-GB" baseline="0" dirty="0"/>
              <a:t> “</a:t>
            </a:r>
            <a:r>
              <a:rPr lang="en-GB" baseline="0" dirty="0" err="1"/>
              <a:t>Bruk</a:t>
            </a:r>
            <a:r>
              <a:rPr lang="en-GB" baseline="0" dirty="0"/>
              <a:t> </a:t>
            </a:r>
            <a:r>
              <a:rPr lang="en-GB" baseline="0" dirty="0" err="1"/>
              <a:t>alle</a:t>
            </a:r>
            <a:r>
              <a:rPr lang="en-GB" baseline="0" dirty="0"/>
              <a:t>”)</a:t>
            </a:r>
            <a:br>
              <a:rPr lang="en-GB" baseline="0" dirty="0"/>
            </a:br>
            <a:br>
              <a:rPr lang="en-GB" baseline="0" dirty="0"/>
            </a:br>
            <a:r>
              <a:rPr lang="en-GB" baseline="0" dirty="0"/>
              <a:t>For </a:t>
            </a:r>
            <a:r>
              <a:rPr lang="en-GB" baseline="0" dirty="0" err="1"/>
              <a:t>å</a:t>
            </a:r>
            <a:r>
              <a:rPr lang="en-GB" baseline="0" dirty="0"/>
              <a:t> </a:t>
            </a:r>
            <a:r>
              <a:rPr lang="en-GB" baseline="0" dirty="0" err="1"/>
              <a:t>endre</a:t>
            </a:r>
            <a:r>
              <a:rPr lang="en-GB" baseline="0" dirty="0"/>
              <a:t> </a:t>
            </a:r>
            <a:r>
              <a:rPr lang="en-GB" baseline="0" dirty="0" err="1"/>
              <a:t>utsnitt</a:t>
            </a:r>
            <a:r>
              <a:rPr lang="en-GB" baseline="0" dirty="0"/>
              <a:t>:</a:t>
            </a:r>
            <a:br>
              <a:rPr lang="en-GB" baseline="0" dirty="0"/>
            </a:br>
            <a:r>
              <a:rPr lang="en-GB" baseline="0" dirty="0"/>
              <a:t>1. I </a:t>
            </a:r>
            <a:r>
              <a:rPr lang="en-GB" baseline="0" dirty="0" err="1"/>
              <a:t>Båndet</a:t>
            </a:r>
            <a:r>
              <a:rPr lang="en-GB" baseline="0" dirty="0"/>
              <a:t>, </a:t>
            </a:r>
            <a:r>
              <a:rPr lang="en-GB" baseline="0" dirty="0" err="1"/>
              <a:t>velg</a:t>
            </a:r>
            <a:r>
              <a:rPr lang="en-GB" baseline="0" dirty="0"/>
              <a:t> </a:t>
            </a:r>
            <a:r>
              <a:rPr lang="en-GB" baseline="0" dirty="0" err="1"/>
              <a:t>Bildeformat-fanen</a:t>
            </a:r>
            <a:r>
              <a:rPr lang="en-GB" baseline="0" dirty="0"/>
              <a:t>.</a:t>
            </a:r>
            <a:br>
              <a:rPr lang="en-GB" baseline="0" dirty="0"/>
            </a:br>
            <a:r>
              <a:rPr lang="en-GB" baseline="0" dirty="0"/>
              <a:t>2. </a:t>
            </a:r>
            <a:r>
              <a:rPr lang="en-GB" baseline="0" dirty="0" err="1"/>
              <a:t>Klikk</a:t>
            </a:r>
            <a:r>
              <a:rPr lang="en-GB" baseline="0" dirty="0"/>
              <a:t> </a:t>
            </a:r>
            <a:r>
              <a:rPr lang="en-GB" baseline="0" dirty="0" err="1"/>
              <a:t>Beskjær-knappen</a:t>
            </a:r>
            <a:br>
              <a:rPr lang="en-GB" baseline="0" dirty="0"/>
            </a:br>
            <a:r>
              <a:rPr lang="en-GB" baseline="0" dirty="0"/>
              <a:t>3. </a:t>
            </a:r>
            <a:r>
              <a:rPr lang="en-GB" baseline="0" dirty="0" err="1"/>
              <a:t>Flytt</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dra</a:t>
            </a:r>
            <a:r>
              <a:rPr lang="en-GB" baseline="0" dirty="0"/>
              <a:t> </a:t>
            </a:r>
            <a:r>
              <a:rPr lang="en-GB" baseline="0" dirty="0" err="1"/>
              <a:t>i</a:t>
            </a:r>
            <a:r>
              <a:rPr lang="en-GB" baseline="0" dirty="0"/>
              <a:t> </a:t>
            </a:r>
            <a:r>
              <a:rPr lang="en-GB" baseline="0" dirty="0" err="1"/>
              <a:t>bildets</a:t>
            </a:r>
            <a:r>
              <a:rPr lang="en-GB" baseline="0" dirty="0"/>
              <a:t> </a:t>
            </a:r>
            <a:r>
              <a:rPr lang="en-GB" baseline="0" dirty="0" err="1"/>
              <a:t>kanter</a:t>
            </a:r>
            <a:r>
              <a:rPr lang="en-GB" baseline="0" dirty="0"/>
              <a:t> for </a:t>
            </a:r>
            <a:r>
              <a:rPr lang="en-GB" baseline="0" dirty="0" err="1"/>
              <a:t>å</a:t>
            </a:r>
            <a:r>
              <a:rPr lang="en-GB" baseline="0" dirty="0"/>
              <a:t> </a:t>
            </a:r>
            <a:r>
              <a:rPr lang="en-GB" baseline="0" dirty="0" err="1"/>
              <a:t>endre</a:t>
            </a:r>
            <a:r>
              <a:rPr lang="en-GB" baseline="0" dirty="0"/>
              <a:t> </a:t>
            </a:r>
            <a:r>
              <a:rPr lang="en-GB" baseline="0" dirty="0" err="1"/>
              <a:t>utsnitt</a:t>
            </a:r>
            <a:br>
              <a:rPr lang="en-GB" baseline="0" dirty="0"/>
            </a:br>
            <a:r>
              <a:rPr lang="en-GB" baseline="0" dirty="0"/>
              <a:t>4. </a:t>
            </a:r>
            <a:r>
              <a:rPr lang="en-GB" baseline="0" dirty="0" err="1"/>
              <a:t>Klikk</a:t>
            </a:r>
            <a:r>
              <a:rPr lang="en-GB" baseline="0" dirty="0"/>
              <a:t> </a:t>
            </a:r>
            <a:r>
              <a:rPr lang="en-GB" baseline="0" dirty="0" err="1"/>
              <a:t>utenfor</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på</a:t>
            </a:r>
            <a:r>
              <a:rPr lang="en-GB" baseline="0" dirty="0"/>
              <a:t> </a:t>
            </a:r>
            <a:r>
              <a:rPr lang="en-GB" baseline="0" dirty="0" err="1"/>
              <a:t>Beskjær-knappen</a:t>
            </a:r>
            <a:r>
              <a:rPr lang="en-GB" baseline="0" dirty="0"/>
              <a:t> </a:t>
            </a:r>
            <a:r>
              <a:rPr lang="en-GB" baseline="0" dirty="0" err="1"/>
              <a:t>når</a:t>
            </a:r>
            <a:r>
              <a:rPr lang="en-GB" baseline="0" dirty="0"/>
              <a:t> du </a:t>
            </a:r>
            <a:r>
              <a:rPr lang="en-GB" baseline="0" dirty="0" err="1"/>
              <a:t>er</a:t>
            </a:r>
            <a:r>
              <a:rPr lang="en-GB" baseline="0" dirty="0"/>
              <a:t> </a:t>
            </a:r>
            <a:r>
              <a:rPr lang="en-GB" baseline="0" dirty="0" err="1"/>
              <a:t>ferdig</a:t>
            </a:r>
            <a:r>
              <a:rPr lang="en-GB" baseline="0" dirty="0"/>
              <a:t>. </a:t>
            </a:r>
          </a:p>
        </p:txBody>
      </p:sp>
      <p:sp>
        <p:nvSpPr>
          <p:cNvPr id="6" name="Plassholder for bunntekst 5"/>
          <p:cNvSpPr>
            <a:spLocks noGrp="1"/>
          </p:cNvSpPr>
          <p:nvPr>
            <p:ph type="ftr" sz="quarter" idx="15"/>
          </p:nvPr>
        </p:nvSpPr>
        <p:spPr>
          <a:xfrm>
            <a:off x="0" y="406800"/>
            <a:ext cx="860400" cy="878400"/>
          </a:xfrm>
          <a:blipFill>
            <a:blip r:embed="rId2"/>
            <a:stretch>
              <a:fillRect/>
            </a:stretch>
          </a:blipFill>
        </p:spPr>
        <p:txBody>
          <a:bodyPr/>
          <a:lstStyle>
            <a:lvl1pPr>
              <a:defRPr>
                <a:solidFill>
                  <a:schemeClr val="tx1">
                    <a:tint val="75000"/>
                    <a:alpha val="0"/>
                  </a:schemeClr>
                </a:solidFill>
              </a:defRPr>
            </a:lvl1pPr>
          </a:lstStyle>
          <a:p>
            <a:endParaRPr lang="en-GB" dirty="0"/>
          </a:p>
        </p:txBody>
      </p:sp>
    </p:spTree>
  </p:cSld>
  <p:clrMapOvr>
    <a:masterClrMapping/>
  </p:clrMapOvr>
  <p:extLst>
    <p:ext uri="{DCECCB84-F9BA-43D5-87BE-67443E8EF086}">
      <p15:sldGuideLst xmlns:p15="http://schemas.microsoft.com/office/powerpoint/2012/main">
        <p15:guide id="1" pos="3355">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fer, grå bunn">
    <p:spTree>
      <p:nvGrpSpPr>
        <p:cNvPr id="1" name=""/>
        <p:cNvGrpSpPr/>
        <p:nvPr/>
      </p:nvGrpSpPr>
      <p:grpSpPr>
        <a:xfrm>
          <a:off x="0" y="0"/>
          <a:ext cx="0" cy="0"/>
          <a:chOff x="0" y="0"/>
          <a:chExt cx="0" cy="0"/>
        </a:xfrm>
      </p:grpSpPr>
      <p:sp>
        <p:nvSpPr>
          <p:cNvPr id="8" name="Grå bakgrunn"/>
          <p:cNvSpPr/>
          <p:nvPr userDrawn="1"/>
        </p:nvSpPr>
        <p:spPr>
          <a:xfrm>
            <a:off x="0" y="2636838"/>
            <a:ext cx="12192001" cy="42211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lassholder for diagram 5"/>
          <p:cNvSpPr>
            <a:spLocks noGrp="1"/>
          </p:cNvSpPr>
          <p:nvPr>
            <p:ph type="chart" sz="quarter" idx="10" hasCustomPrompt="1"/>
          </p:nvPr>
        </p:nvSpPr>
        <p:spPr>
          <a:xfrm>
            <a:off x="577850" y="2733173"/>
            <a:ext cx="6945313" cy="3731127"/>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9" name="Plassholder for diagram 5"/>
          <p:cNvSpPr>
            <a:spLocks noGrp="1"/>
          </p:cNvSpPr>
          <p:nvPr>
            <p:ph type="chart" sz="quarter" idx="11" hasCustomPrompt="1"/>
          </p:nvPr>
        </p:nvSpPr>
        <p:spPr>
          <a:xfrm>
            <a:off x="8237036" y="753978"/>
            <a:ext cx="2655553" cy="1941095"/>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10" name="Plassholder for diagram 5"/>
          <p:cNvSpPr>
            <a:spLocks noGrp="1"/>
          </p:cNvSpPr>
          <p:nvPr>
            <p:ph type="chart" sz="quarter" idx="12" hasCustomPrompt="1"/>
          </p:nvPr>
        </p:nvSpPr>
        <p:spPr>
          <a:xfrm>
            <a:off x="8237036" y="2733173"/>
            <a:ext cx="2655553" cy="1941095"/>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11" name="Plassholder for diagram 5"/>
          <p:cNvSpPr>
            <a:spLocks noGrp="1"/>
          </p:cNvSpPr>
          <p:nvPr>
            <p:ph type="chart" sz="quarter" idx="13" hasCustomPrompt="1"/>
          </p:nvPr>
        </p:nvSpPr>
        <p:spPr>
          <a:xfrm>
            <a:off x="8237036" y="4712368"/>
            <a:ext cx="2655553" cy="1941095"/>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3" name="Tittel 2"/>
          <p:cNvSpPr>
            <a:spLocks noGrp="1"/>
          </p:cNvSpPr>
          <p:nvPr>
            <p:ph type="title"/>
          </p:nvPr>
        </p:nvSpPr>
        <p:spPr>
          <a:xfrm>
            <a:off x="1037340" y="587553"/>
            <a:ext cx="6676445" cy="818667"/>
          </a:xfrm>
        </p:spPr>
        <p:txBody>
          <a:bodyPr/>
          <a:lstStyle/>
          <a:p>
            <a:r>
              <a:rPr lang="nb-NO"/>
              <a:t>Klikk for å redigere tittelstil</a:t>
            </a:r>
          </a:p>
        </p:txBody>
      </p:sp>
    </p:spTree>
  </p:cSld>
  <p:clrMapOvr>
    <a:masterClrMapping/>
  </p:clrMapOvr>
  <p:extLst>
    <p:ext uri="{DCECCB84-F9BA-43D5-87BE-67443E8EF086}">
      <p15:sldGuideLst xmlns:p15="http://schemas.microsoft.com/office/powerpoint/2012/main">
        <p15:guide id="1" pos="4951" userDrawn="1">
          <p15:clr>
            <a:srgbClr val="FBAE40"/>
          </p15:clr>
        </p15:guide>
        <p15:guide id="2" orient="horz" pos="16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afer - grå høyre">
    <p:spTree>
      <p:nvGrpSpPr>
        <p:cNvPr id="1" name=""/>
        <p:cNvGrpSpPr/>
        <p:nvPr/>
      </p:nvGrpSpPr>
      <p:grpSpPr>
        <a:xfrm>
          <a:off x="0" y="0"/>
          <a:ext cx="0" cy="0"/>
          <a:chOff x="0" y="0"/>
          <a:chExt cx="0" cy="0"/>
        </a:xfrm>
      </p:grpSpPr>
      <p:sp>
        <p:nvSpPr>
          <p:cNvPr id="8" name="Grå bakgrunn"/>
          <p:cNvSpPr/>
          <p:nvPr userDrawn="1"/>
        </p:nvSpPr>
        <p:spPr>
          <a:xfrm>
            <a:off x="7859713" y="0"/>
            <a:ext cx="433228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lassholder for diagram 5"/>
          <p:cNvSpPr>
            <a:spLocks noGrp="1"/>
          </p:cNvSpPr>
          <p:nvPr>
            <p:ph type="chart" sz="quarter" idx="11" hasCustomPrompt="1"/>
          </p:nvPr>
        </p:nvSpPr>
        <p:spPr>
          <a:xfrm>
            <a:off x="8237036" y="753978"/>
            <a:ext cx="2655553" cy="1941095"/>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10" name="Plassholder for diagram 5"/>
          <p:cNvSpPr>
            <a:spLocks noGrp="1"/>
          </p:cNvSpPr>
          <p:nvPr>
            <p:ph type="chart" sz="quarter" idx="12" hasCustomPrompt="1"/>
          </p:nvPr>
        </p:nvSpPr>
        <p:spPr>
          <a:xfrm>
            <a:off x="8237036" y="2733173"/>
            <a:ext cx="2655553" cy="1941095"/>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11" name="Plassholder for diagram 5"/>
          <p:cNvSpPr>
            <a:spLocks noGrp="1"/>
          </p:cNvSpPr>
          <p:nvPr>
            <p:ph type="chart" sz="quarter" idx="13" hasCustomPrompt="1"/>
          </p:nvPr>
        </p:nvSpPr>
        <p:spPr>
          <a:xfrm>
            <a:off x="8237036" y="4712368"/>
            <a:ext cx="2655553" cy="1941095"/>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12" name="Plassholder for diagram 5"/>
          <p:cNvSpPr>
            <a:spLocks noGrp="1"/>
          </p:cNvSpPr>
          <p:nvPr>
            <p:ph type="chart" sz="quarter" idx="10" hasCustomPrompt="1"/>
          </p:nvPr>
        </p:nvSpPr>
        <p:spPr>
          <a:xfrm>
            <a:off x="577850" y="2733173"/>
            <a:ext cx="6945313" cy="3731127"/>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3" name="Tittel 2"/>
          <p:cNvSpPr>
            <a:spLocks noGrp="1"/>
          </p:cNvSpPr>
          <p:nvPr>
            <p:ph type="title"/>
          </p:nvPr>
        </p:nvSpPr>
        <p:spPr>
          <a:xfrm>
            <a:off x="1037340" y="587553"/>
            <a:ext cx="6485823" cy="818667"/>
          </a:xfrm>
        </p:spPr>
        <p:txBody>
          <a:bodyPr/>
          <a:lstStyle/>
          <a:p>
            <a:r>
              <a:rPr lang="nb-NO"/>
              <a:t>Klikk for å redigere tittelstil</a:t>
            </a:r>
          </a:p>
        </p:txBody>
      </p:sp>
    </p:spTree>
  </p:cSld>
  <p:clrMapOvr>
    <a:masterClrMapping/>
  </p:clrMapOvr>
  <p:extLst>
    <p:ext uri="{DCECCB84-F9BA-43D5-87BE-67443E8EF086}">
      <p15:sldGuideLst xmlns:p15="http://schemas.microsoft.com/office/powerpoint/2012/main">
        <p15:guide id="1" pos="495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Tittel 2"/>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1602680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54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tat">
    <p:bg>
      <p:bgPr>
        <a:solidFill>
          <a:schemeClr val="accent1"/>
        </a:solidFill>
        <a:effectLst/>
      </p:bgPr>
    </p:bg>
    <p:spTree>
      <p:nvGrpSpPr>
        <p:cNvPr id="1" name=""/>
        <p:cNvGrpSpPr/>
        <p:nvPr/>
      </p:nvGrpSpPr>
      <p:grpSpPr>
        <a:xfrm>
          <a:off x="0" y="0"/>
          <a:ext cx="0" cy="0"/>
          <a:chOff x="0" y="0"/>
          <a:chExt cx="0" cy="0"/>
        </a:xfrm>
      </p:grpSpPr>
      <p:sp>
        <p:nvSpPr>
          <p:cNvPr id="8" name="Plassholder for tekst 7"/>
          <p:cNvSpPr>
            <a:spLocks noGrp="1"/>
          </p:cNvSpPr>
          <p:nvPr>
            <p:ph type="body" sz="quarter" idx="10" hasCustomPrompt="1"/>
          </p:nvPr>
        </p:nvSpPr>
        <p:spPr>
          <a:xfrm>
            <a:off x="1039131" y="2270352"/>
            <a:ext cx="7946607" cy="514115"/>
          </a:xfrm>
        </p:spPr>
        <p:txBody>
          <a:bodyPr>
            <a:spAutoFit/>
          </a:bodyPr>
          <a:lstStyle>
            <a:lvl1pPr marL="0" indent="0">
              <a:spcBef>
                <a:spcPts val="0"/>
              </a:spcBef>
              <a:spcAft>
                <a:spcPts val="0"/>
              </a:spcAft>
              <a:buFont typeface="Arial" charset="0"/>
              <a:buNone/>
              <a:defRPr sz="2800" spc="-30" baseline="0">
                <a:solidFill>
                  <a:schemeClr val="bg1"/>
                </a:solidFill>
              </a:defRPr>
            </a:lvl1pPr>
            <a:lvl2pPr marL="0" indent="0">
              <a:buFont typeface="Arial" charset="0"/>
              <a:buNone/>
              <a:defRPr/>
            </a:lvl2pPr>
            <a:lvl3pPr marL="914400" indent="0">
              <a:buNone/>
              <a:defRPr/>
            </a:lvl3pPr>
            <a:lvl4pPr marL="1371600" indent="0">
              <a:buNone/>
              <a:defRPr/>
            </a:lvl4pPr>
            <a:lvl5pPr marL="1828800" indent="0">
              <a:buNone/>
              <a:defRPr/>
            </a:lvl5pPr>
          </a:lstStyle>
          <a:p>
            <a:pPr lvl="0"/>
            <a:r>
              <a:rPr lang="nb-NO" dirty="0"/>
              <a:t>Klikk for å legge til sitat</a:t>
            </a:r>
          </a:p>
        </p:txBody>
      </p:sp>
    </p:spTree>
    <p:extLst>
      <p:ext uri="{BB962C8B-B14F-4D97-AF65-F5344CB8AC3E}">
        <p14:creationId xmlns:p14="http://schemas.microsoft.com/office/powerpoint/2010/main" val="1691339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visoppslag">
    <p:bg>
      <p:bgPr>
        <a:solidFill>
          <a:schemeClr val="accent1"/>
        </a:solidFill>
        <a:effectLst/>
      </p:bgPr>
    </p:bg>
    <p:spTree>
      <p:nvGrpSpPr>
        <p:cNvPr id="1" name=""/>
        <p:cNvGrpSpPr/>
        <p:nvPr/>
      </p:nvGrpSpPr>
      <p:grpSpPr>
        <a:xfrm>
          <a:off x="0" y="0"/>
          <a:ext cx="0" cy="0"/>
          <a:chOff x="0" y="0"/>
          <a:chExt cx="0" cy="0"/>
        </a:xfrm>
      </p:grpSpPr>
      <p:sp>
        <p:nvSpPr>
          <p:cNvPr id="7" name="Plassholder for bilde 4"/>
          <p:cNvSpPr>
            <a:spLocks noGrp="1"/>
          </p:cNvSpPr>
          <p:nvPr>
            <p:ph type="pic" sz="quarter" idx="10" hasCustomPrompt="1"/>
          </p:nvPr>
        </p:nvSpPr>
        <p:spPr>
          <a:xfrm>
            <a:off x="1757778" y="568172"/>
            <a:ext cx="3923931" cy="5770484"/>
          </a:xfrm>
          <a:pattFill prst="ltUpDiag">
            <a:fgClr>
              <a:schemeClr val="bg2">
                <a:lumMod val="75000"/>
              </a:schemeClr>
            </a:fgClr>
            <a:bgClr>
              <a:schemeClr val="bg2">
                <a:lumMod val="90000"/>
              </a:schemeClr>
            </a:bgClr>
          </a:pattFill>
        </p:spPr>
        <p:txBody>
          <a:bodyPr tIns="720000" bIns="46800" anchor="t" anchorCtr="0"/>
          <a:lstStyle>
            <a:lvl1pPr marL="0" indent="0" algn="l">
              <a:spcBef>
                <a:spcPts val="0"/>
              </a:spcBef>
              <a:spcAft>
                <a:spcPts val="0"/>
              </a:spcAft>
              <a:buFont typeface="Arial" charset="0"/>
              <a:buNone/>
              <a:defRPr sz="1200" baseline="0">
                <a:solidFill>
                  <a:schemeClr val="bg2">
                    <a:lumMod val="25000"/>
                  </a:schemeClr>
                </a:solidFill>
              </a:defRPr>
            </a:lvl1pPr>
          </a:lstStyle>
          <a:p>
            <a:r>
              <a:rPr lang="en-GB" dirty="0"/>
              <a:t>Dra inn et </a:t>
            </a:r>
            <a:r>
              <a:rPr lang="en-GB" dirty="0" err="1"/>
              <a:t>bilde</a:t>
            </a:r>
            <a:r>
              <a:rPr lang="en-GB" dirty="0"/>
              <a:t> </a:t>
            </a:r>
            <a:r>
              <a:rPr lang="en-GB" dirty="0" err="1"/>
              <a:t>eller</a:t>
            </a:r>
            <a:r>
              <a:rPr lang="en-GB" dirty="0"/>
              <a:t> </a:t>
            </a:r>
            <a:r>
              <a:rPr lang="en-GB" dirty="0" err="1"/>
              <a:t>trykk</a:t>
            </a:r>
            <a:r>
              <a:rPr lang="en-GB" dirty="0"/>
              <a:t> </a:t>
            </a:r>
            <a:r>
              <a:rPr lang="en-GB" dirty="0" err="1"/>
              <a:t>på</a:t>
            </a:r>
            <a:r>
              <a:rPr lang="en-GB" dirty="0"/>
              <a:t> </a:t>
            </a:r>
            <a:r>
              <a:rPr lang="en-GB" dirty="0" err="1"/>
              <a:t>ikonet</a:t>
            </a:r>
            <a:r>
              <a:rPr lang="en-GB" dirty="0"/>
              <a:t> for </a:t>
            </a:r>
            <a:r>
              <a:rPr lang="en-GB" dirty="0" err="1"/>
              <a:t>å</a:t>
            </a:r>
            <a:r>
              <a:rPr lang="en-GB" dirty="0"/>
              <a:t> </a:t>
            </a:r>
            <a:r>
              <a:rPr lang="en-GB" dirty="0" err="1"/>
              <a:t>legge</a:t>
            </a:r>
            <a:r>
              <a:rPr lang="en-GB" dirty="0"/>
              <a:t> </a:t>
            </a:r>
            <a:r>
              <a:rPr lang="en-GB" dirty="0" err="1"/>
              <a:t>til</a:t>
            </a:r>
            <a:br>
              <a:rPr lang="en-GB" dirty="0"/>
            </a:br>
            <a:br>
              <a:rPr lang="en-GB" dirty="0"/>
            </a:br>
            <a:r>
              <a:rPr lang="en-GB" baseline="0" dirty="0"/>
              <a:t>For </a:t>
            </a:r>
            <a:r>
              <a:rPr lang="en-GB" baseline="0" dirty="0" err="1"/>
              <a:t>å</a:t>
            </a:r>
            <a:r>
              <a:rPr lang="en-GB" baseline="0" dirty="0"/>
              <a:t> </a:t>
            </a:r>
            <a:r>
              <a:rPr lang="en-GB" baseline="0" dirty="0" err="1"/>
              <a:t>endre</a:t>
            </a:r>
            <a:r>
              <a:rPr lang="en-GB" baseline="0" dirty="0"/>
              <a:t> </a:t>
            </a:r>
            <a:r>
              <a:rPr lang="en-GB" baseline="0" dirty="0" err="1"/>
              <a:t>utsnitt</a:t>
            </a:r>
            <a:r>
              <a:rPr lang="en-GB" baseline="0" dirty="0"/>
              <a:t>:</a:t>
            </a:r>
            <a:br>
              <a:rPr lang="en-GB" baseline="0" dirty="0"/>
            </a:br>
            <a:r>
              <a:rPr lang="en-GB" baseline="0" dirty="0"/>
              <a:t>1. I </a:t>
            </a:r>
            <a:r>
              <a:rPr lang="en-GB" baseline="0" dirty="0" err="1"/>
              <a:t>Båndet</a:t>
            </a:r>
            <a:r>
              <a:rPr lang="en-GB" baseline="0" dirty="0"/>
              <a:t>, </a:t>
            </a:r>
            <a:r>
              <a:rPr lang="en-GB" baseline="0" dirty="0" err="1"/>
              <a:t>velg</a:t>
            </a:r>
            <a:r>
              <a:rPr lang="en-GB" baseline="0" dirty="0"/>
              <a:t> </a:t>
            </a:r>
            <a:r>
              <a:rPr lang="en-GB" baseline="0" dirty="0" err="1"/>
              <a:t>Bildeformat-fanen</a:t>
            </a:r>
            <a:r>
              <a:rPr lang="en-GB" baseline="0" dirty="0"/>
              <a:t>.</a:t>
            </a:r>
            <a:br>
              <a:rPr lang="en-GB" baseline="0" dirty="0"/>
            </a:br>
            <a:r>
              <a:rPr lang="en-GB" baseline="0" dirty="0"/>
              <a:t>2. </a:t>
            </a:r>
            <a:r>
              <a:rPr lang="en-GB" baseline="0" dirty="0" err="1"/>
              <a:t>Klikk</a:t>
            </a:r>
            <a:r>
              <a:rPr lang="en-GB" baseline="0" dirty="0"/>
              <a:t> </a:t>
            </a:r>
            <a:r>
              <a:rPr lang="en-GB" baseline="0" dirty="0" err="1"/>
              <a:t>Beskjær-knappen</a:t>
            </a:r>
            <a:br>
              <a:rPr lang="en-GB" baseline="0" dirty="0"/>
            </a:br>
            <a:r>
              <a:rPr lang="en-GB" baseline="0" dirty="0"/>
              <a:t>3. </a:t>
            </a:r>
            <a:r>
              <a:rPr lang="en-GB" baseline="0" dirty="0" err="1"/>
              <a:t>Flytt</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dra</a:t>
            </a:r>
            <a:r>
              <a:rPr lang="en-GB" baseline="0" dirty="0"/>
              <a:t> </a:t>
            </a:r>
            <a:r>
              <a:rPr lang="en-GB" baseline="0" dirty="0" err="1"/>
              <a:t>i</a:t>
            </a:r>
            <a:r>
              <a:rPr lang="en-GB" baseline="0" dirty="0"/>
              <a:t> </a:t>
            </a:r>
            <a:r>
              <a:rPr lang="en-GB" baseline="0" dirty="0" err="1"/>
              <a:t>bildets</a:t>
            </a:r>
            <a:r>
              <a:rPr lang="en-GB" baseline="0" dirty="0"/>
              <a:t> </a:t>
            </a:r>
            <a:r>
              <a:rPr lang="en-GB" baseline="0" dirty="0" err="1"/>
              <a:t>kanter</a:t>
            </a:r>
            <a:r>
              <a:rPr lang="en-GB" baseline="0" dirty="0"/>
              <a:t> for </a:t>
            </a:r>
            <a:r>
              <a:rPr lang="en-GB" baseline="0" dirty="0" err="1"/>
              <a:t>å</a:t>
            </a:r>
            <a:r>
              <a:rPr lang="en-GB" baseline="0" dirty="0"/>
              <a:t> </a:t>
            </a:r>
            <a:r>
              <a:rPr lang="en-GB" baseline="0" dirty="0" err="1"/>
              <a:t>endre</a:t>
            </a:r>
            <a:r>
              <a:rPr lang="en-GB" baseline="0" dirty="0"/>
              <a:t> </a:t>
            </a:r>
            <a:r>
              <a:rPr lang="en-GB" baseline="0" dirty="0" err="1"/>
              <a:t>utsnitt</a:t>
            </a:r>
            <a:br>
              <a:rPr lang="en-GB" baseline="0" dirty="0"/>
            </a:br>
            <a:r>
              <a:rPr lang="en-GB" baseline="0" dirty="0"/>
              <a:t>4. </a:t>
            </a:r>
            <a:r>
              <a:rPr lang="en-GB" baseline="0" dirty="0" err="1"/>
              <a:t>Klikk</a:t>
            </a:r>
            <a:r>
              <a:rPr lang="en-GB" baseline="0" dirty="0"/>
              <a:t> </a:t>
            </a:r>
            <a:r>
              <a:rPr lang="en-GB" baseline="0" dirty="0" err="1"/>
              <a:t>utenfor</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på</a:t>
            </a:r>
            <a:r>
              <a:rPr lang="en-GB" baseline="0" dirty="0"/>
              <a:t> </a:t>
            </a:r>
            <a:r>
              <a:rPr lang="en-GB" baseline="0" dirty="0" err="1"/>
              <a:t>Beskjær-knappen</a:t>
            </a:r>
            <a:r>
              <a:rPr lang="en-GB" baseline="0" dirty="0"/>
              <a:t> </a:t>
            </a:r>
            <a:r>
              <a:rPr lang="en-GB" baseline="0" dirty="0" err="1"/>
              <a:t>når</a:t>
            </a:r>
            <a:r>
              <a:rPr lang="en-GB" baseline="0" dirty="0"/>
              <a:t> du </a:t>
            </a:r>
            <a:r>
              <a:rPr lang="en-GB" baseline="0" dirty="0" err="1"/>
              <a:t>er</a:t>
            </a:r>
            <a:r>
              <a:rPr lang="en-GB" baseline="0" dirty="0"/>
              <a:t> </a:t>
            </a:r>
            <a:r>
              <a:rPr lang="en-GB" baseline="0" dirty="0" err="1"/>
              <a:t>ferdig</a:t>
            </a:r>
            <a:r>
              <a:rPr lang="en-GB" baseline="0" dirty="0"/>
              <a:t>. </a:t>
            </a:r>
          </a:p>
          <a:p>
            <a:endParaRPr lang="en-GB" dirty="0"/>
          </a:p>
        </p:txBody>
      </p:sp>
      <p:sp>
        <p:nvSpPr>
          <p:cNvPr id="9" name="Plassholder for tekst 8"/>
          <p:cNvSpPr>
            <a:spLocks noGrp="1"/>
          </p:cNvSpPr>
          <p:nvPr>
            <p:ph type="body" sz="quarter" idx="11" hasCustomPrompt="1"/>
          </p:nvPr>
        </p:nvSpPr>
        <p:spPr>
          <a:xfrm>
            <a:off x="5935288" y="568173"/>
            <a:ext cx="2959330" cy="5857566"/>
          </a:xfrm>
        </p:spPr>
        <p:txBody>
          <a:bodyPr anchor="b" anchorCtr="0">
            <a:normAutofit/>
          </a:bodyPr>
          <a:lstStyle>
            <a:lvl1pPr marL="0" indent="0">
              <a:lnSpc>
                <a:spcPct val="101000"/>
              </a:lnSpc>
              <a:buFont typeface="Arial" charset="0"/>
              <a:buNone/>
              <a:defRPr lang="nb-NO" sz="1500" smtClean="0">
                <a:solidFill>
                  <a:schemeClr val="bg1"/>
                </a:solidFill>
                <a:effectLst/>
              </a:defRPr>
            </a:lvl1pPr>
          </a:lstStyle>
          <a:p>
            <a:r>
              <a:rPr lang="nb-NO" dirty="0">
                <a:effectLst/>
                <a:latin typeface="Gill Sans" charset="0"/>
              </a:rPr>
              <a:t>Klikk for å skrive bildetekst</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isoppslag og bilde">
    <p:bg>
      <p:bgPr>
        <a:solidFill>
          <a:schemeClr val="accent1"/>
        </a:solidFill>
        <a:effectLst/>
      </p:bgPr>
    </p:bg>
    <p:spTree>
      <p:nvGrpSpPr>
        <p:cNvPr id="1" name=""/>
        <p:cNvGrpSpPr/>
        <p:nvPr/>
      </p:nvGrpSpPr>
      <p:grpSpPr>
        <a:xfrm>
          <a:off x="0" y="0"/>
          <a:ext cx="0" cy="0"/>
          <a:chOff x="0" y="0"/>
          <a:chExt cx="0" cy="0"/>
        </a:xfrm>
      </p:grpSpPr>
      <p:sp>
        <p:nvSpPr>
          <p:cNvPr id="7" name="Plassholder for bilde 4"/>
          <p:cNvSpPr>
            <a:spLocks noGrp="1"/>
          </p:cNvSpPr>
          <p:nvPr>
            <p:ph type="pic" sz="quarter" idx="10" hasCustomPrompt="1"/>
          </p:nvPr>
        </p:nvSpPr>
        <p:spPr>
          <a:xfrm>
            <a:off x="1757778" y="568172"/>
            <a:ext cx="3923931" cy="5770484"/>
          </a:xfrm>
          <a:pattFill prst="ltUpDiag">
            <a:fgClr>
              <a:schemeClr val="bg2">
                <a:lumMod val="75000"/>
              </a:schemeClr>
            </a:fgClr>
            <a:bgClr>
              <a:schemeClr val="bg2">
                <a:lumMod val="90000"/>
              </a:schemeClr>
            </a:bgClr>
          </a:pattFill>
        </p:spPr>
        <p:txBody>
          <a:bodyPr tIns="720000" bIns="46800" anchor="t" anchorCtr="0"/>
          <a:lstStyle>
            <a:lvl1pPr marL="0" indent="0" algn="l">
              <a:buFont typeface="Arial" charset="0"/>
              <a:buNone/>
              <a:defRPr sz="1200" baseline="0">
                <a:solidFill>
                  <a:schemeClr val="bg2">
                    <a:lumMod val="25000"/>
                  </a:schemeClr>
                </a:solidFill>
              </a:defRPr>
            </a:lvl1pPr>
          </a:lstStyle>
          <a:p>
            <a:r>
              <a:rPr lang="en-GB" dirty="0"/>
              <a:t>Dra inn et </a:t>
            </a:r>
            <a:r>
              <a:rPr lang="en-GB" dirty="0" err="1"/>
              <a:t>bilde</a:t>
            </a:r>
            <a:r>
              <a:rPr lang="en-GB" dirty="0"/>
              <a:t> </a:t>
            </a:r>
            <a:r>
              <a:rPr lang="en-GB" dirty="0" err="1"/>
              <a:t>eller</a:t>
            </a:r>
            <a:r>
              <a:rPr lang="en-GB" dirty="0"/>
              <a:t> </a:t>
            </a:r>
            <a:r>
              <a:rPr lang="en-GB" dirty="0" err="1"/>
              <a:t>trykk</a:t>
            </a:r>
            <a:r>
              <a:rPr lang="en-GB" dirty="0"/>
              <a:t> </a:t>
            </a:r>
            <a:r>
              <a:rPr lang="en-GB" dirty="0" err="1"/>
              <a:t>på</a:t>
            </a:r>
            <a:r>
              <a:rPr lang="en-GB" dirty="0"/>
              <a:t> </a:t>
            </a:r>
            <a:r>
              <a:rPr lang="en-GB" dirty="0" err="1"/>
              <a:t>ikonet</a:t>
            </a:r>
            <a:r>
              <a:rPr lang="en-GB" dirty="0"/>
              <a:t> for </a:t>
            </a:r>
            <a:r>
              <a:rPr lang="en-GB" dirty="0" err="1"/>
              <a:t>å</a:t>
            </a:r>
            <a:r>
              <a:rPr lang="en-GB" dirty="0"/>
              <a:t> </a:t>
            </a:r>
            <a:r>
              <a:rPr lang="en-GB" dirty="0" err="1"/>
              <a:t>legge</a:t>
            </a:r>
            <a:r>
              <a:rPr lang="en-GB" dirty="0"/>
              <a:t> </a:t>
            </a:r>
            <a:r>
              <a:rPr lang="en-GB" dirty="0" err="1"/>
              <a:t>til</a:t>
            </a:r>
            <a:br>
              <a:rPr lang="en-GB" dirty="0"/>
            </a:br>
            <a:br>
              <a:rPr lang="en-GB" dirty="0"/>
            </a:br>
            <a:r>
              <a:rPr lang="en-GB" baseline="0" dirty="0"/>
              <a:t>For </a:t>
            </a:r>
            <a:r>
              <a:rPr lang="en-GB" baseline="0" dirty="0" err="1"/>
              <a:t>å</a:t>
            </a:r>
            <a:r>
              <a:rPr lang="en-GB" baseline="0" dirty="0"/>
              <a:t> </a:t>
            </a:r>
            <a:r>
              <a:rPr lang="en-GB" baseline="0" dirty="0" err="1"/>
              <a:t>endre</a:t>
            </a:r>
            <a:r>
              <a:rPr lang="en-GB" baseline="0" dirty="0"/>
              <a:t> </a:t>
            </a:r>
            <a:r>
              <a:rPr lang="en-GB" baseline="0" dirty="0" err="1"/>
              <a:t>utsnitt</a:t>
            </a:r>
            <a:r>
              <a:rPr lang="en-GB" baseline="0" dirty="0"/>
              <a:t>:</a:t>
            </a:r>
            <a:br>
              <a:rPr lang="en-GB" baseline="0" dirty="0"/>
            </a:br>
            <a:r>
              <a:rPr lang="en-GB" baseline="0" dirty="0"/>
              <a:t>1. I </a:t>
            </a:r>
            <a:r>
              <a:rPr lang="en-GB" baseline="0" dirty="0" err="1"/>
              <a:t>Båndet</a:t>
            </a:r>
            <a:r>
              <a:rPr lang="en-GB" baseline="0" dirty="0"/>
              <a:t>, </a:t>
            </a:r>
            <a:r>
              <a:rPr lang="en-GB" baseline="0" dirty="0" err="1"/>
              <a:t>velg</a:t>
            </a:r>
            <a:r>
              <a:rPr lang="en-GB" baseline="0" dirty="0"/>
              <a:t> </a:t>
            </a:r>
            <a:r>
              <a:rPr lang="en-GB" baseline="0" dirty="0" err="1"/>
              <a:t>Bildeformat-fanen</a:t>
            </a:r>
            <a:r>
              <a:rPr lang="en-GB" baseline="0" dirty="0"/>
              <a:t>.</a:t>
            </a:r>
            <a:br>
              <a:rPr lang="en-GB" baseline="0" dirty="0"/>
            </a:br>
            <a:r>
              <a:rPr lang="en-GB" baseline="0" dirty="0"/>
              <a:t>2. </a:t>
            </a:r>
            <a:r>
              <a:rPr lang="en-GB" baseline="0" dirty="0" err="1"/>
              <a:t>Klikk</a:t>
            </a:r>
            <a:r>
              <a:rPr lang="en-GB" baseline="0" dirty="0"/>
              <a:t> </a:t>
            </a:r>
            <a:r>
              <a:rPr lang="en-GB" baseline="0" dirty="0" err="1"/>
              <a:t>Beskjær-knappen</a:t>
            </a:r>
            <a:br>
              <a:rPr lang="en-GB" baseline="0" dirty="0"/>
            </a:br>
            <a:r>
              <a:rPr lang="en-GB" baseline="0" dirty="0"/>
              <a:t>3. </a:t>
            </a:r>
            <a:r>
              <a:rPr lang="en-GB" baseline="0" dirty="0" err="1"/>
              <a:t>Flytt</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dra</a:t>
            </a:r>
            <a:r>
              <a:rPr lang="en-GB" baseline="0" dirty="0"/>
              <a:t> </a:t>
            </a:r>
            <a:r>
              <a:rPr lang="en-GB" baseline="0" dirty="0" err="1"/>
              <a:t>i</a:t>
            </a:r>
            <a:r>
              <a:rPr lang="en-GB" baseline="0" dirty="0"/>
              <a:t> </a:t>
            </a:r>
            <a:r>
              <a:rPr lang="en-GB" baseline="0" dirty="0" err="1"/>
              <a:t>bildets</a:t>
            </a:r>
            <a:r>
              <a:rPr lang="en-GB" baseline="0" dirty="0"/>
              <a:t> </a:t>
            </a:r>
            <a:r>
              <a:rPr lang="en-GB" baseline="0" dirty="0" err="1"/>
              <a:t>kanter</a:t>
            </a:r>
            <a:r>
              <a:rPr lang="en-GB" baseline="0" dirty="0"/>
              <a:t> for </a:t>
            </a:r>
            <a:r>
              <a:rPr lang="en-GB" baseline="0" dirty="0" err="1"/>
              <a:t>å</a:t>
            </a:r>
            <a:r>
              <a:rPr lang="en-GB" baseline="0" dirty="0"/>
              <a:t> </a:t>
            </a:r>
            <a:r>
              <a:rPr lang="en-GB" baseline="0" dirty="0" err="1"/>
              <a:t>endre</a:t>
            </a:r>
            <a:r>
              <a:rPr lang="en-GB" baseline="0" dirty="0"/>
              <a:t> </a:t>
            </a:r>
            <a:r>
              <a:rPr lang="en-GB" baseline="0" dirty="0" err="1"/>
              <a:t>utsnitt</a:t>
            </a:r>
            <a:br>
              <a:rPr lang="en-GB" baseline="0" dirty="0"/>
            </a:br>
            <a:r>
              <a:rPr lang="en-GB" baseline="0" dirty="0"/>
              <a:t>4. </a:t>
            </a:r>
            <a:r>
              <a:rPr lang="en-GB" baseline="0" dirty="0" err="1"/>
              <a:t>Klikk</a:t>
            </a:r>
            <a:r>
              <a:rPr lang="en-GB" baseline="0" dirty="0"/>
              <a:t> </a:t>
            </a:r>
            <a:r>
              <a:rPr lang="en-GB" baseline="0" dirty="0" err="1"/>
              <a:t>utenfor</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på</a:t>
            </a:r>
            <a:r>
              <a:rPr lang="en-GB" baseline="0" dirty="0"/>
              <a:t> </a:t>
            </a:r>
            <a:r>
              <a:rPr lang="en-GB" baseline="0" dirty="0" err="1"/>
              <a:t>Beskjær-knappen</a:t>
            </a:r>
            <a:r>
              <a:rPr lang="en-GB" baseline="0" dirty="0"/>
              <a:t> </a:t>
            </a:r>
            <a:r>
              <a:rPr lang="en-GB" baseline="0" dirty="0" err="1"/>
              <a:t>når</a:t>
            </a:r>
            <a:r>
              <a:rPr lang="en-GB" baseline="0" dirty="0"/>
              <a:t> du </a:t>
            </a:r>
            <a:r>
              <a:rPr lang="en-GB" baseline="0" dirty="0" err="1"/>
              <a:t>er</a:t>
            </a:r>
            <a:r>
              <a:rPr lang="en-GB" baseline="0" dirty="0"/>
              <a:t> </a:t>
            </a:r>
            <a:r>
              <a:rPr lang="en-GB" baseline="0" dirty="0" err="1"/>
              <a:t>ferdig</a:t>
            </a:r>
            <a:r>
              <a:rPr lang="en-GB" baseline="0" dirty="0"/>
              <a:t>. </a:t>
            </a:r>
          </a:p>
          <a:p>
            <a:endParaRPr lang="en-GB" dirty="0"/>
          </a:p>
        </p:txBody>
      </p:sp>
      <p:sp>
        <p:nvSpPr>
          <p:cNvPr id="9" name="Plassholder for tekst 8"/>
          <p:cNvSpPr>
            <a:spLocks noGrp="1"/>
          </p:cNvSpPr>
          <p:nvPr>
            <p:ph type="body" sz="quarter" idx="11" hasCustomPrompt="1"/>
          </p:nvPr>
        </p:nvSpPr>
        <p:spPr>
          <a:xfrm>
            <a:off x="5935288" y="4276166"/>
            <a:ext cx="2959330" cy="2149572"/>
          </a:xfrm>
        </p:spPr>
        <p:txBody>
          <a:bodyPr anchor="b" anchorCtr="0">
            <a:normAutofit/>
          </a:bodyPr>
          <a:lstStyle>
            <a:lvl1pPr marL="0" indent="0">
              <a:lnSpc>
                <a:spcPct val="101000"/>
              </a:lnSpc>
              <a:buFont typeface="Arial" charset="0"/>
              <a:buNone/>
              <a:defRPr lang="nb-NO" sz="1500" smtClean="0">
                <a:solidFill>
                  <a:schemeClr val="bg1"/>
                </a:solidFill>
                <a:effectLst/>
              </a:defRPr>
            </a:lvl1pPr>
          </a:lstStyle>
          <a:p>
            <a:r>
              <a:rPr lang="nb-NO" dirty="0">
                <a:effectLst/>
                <a:latin typeface="Gill Sans" charset="0"/>
              </a:rPr>
              <a:t>Klikk for å skrive bildetekst</a:t>
            </a:r>
          </a:p>
        </p:txBody>
      </p:sp>
      <p:sp>
        <p:nvSpPr>
          <p:cNvPr id="10" name="Plassholder for bilde 4"/>
          <p:cNvSpPr>
            <a:spLocks noGrp="1"/>
          </p:cNvSpPr>
          <p:nvPr>
            <p:ph type="pic" sz="quarter" idx="12" hasCustomPrompt="1"/>
          </p:nvPr>
        </p:nvSpPr>
        <p:spPr>
          <a:xfrm>
            <a:off x="6029332" y="568172"/>
            <a:ext cx="3650245" cy="2436285"/>
          </a:xfrm>
          <a:pattFill prst="ltUpDiag">
            <a:fgClr>
              <a:schemeClr val="bg2">
                <a:lumMod val="75000"/>
              </a:schemeClr>
            </a:fgClr>
            <a:bgClr>
              <a:schemeClr val="bg2">
                <a:lumMod val="90000"/>
              </a:schemeClr>
            </a:bgClr>
          </a:pattFill>
        </p:spPr>
        <p:txBody>
          <a:bodyPr tIns="1260000" anchor="ctr" anchorCtr="1"/>
          <a:lstStyle>
            <a:lvl1pPr marL="0" indent="0" algn="ctr">
              <a:buFont typeface="Arial" charset="0"/>
              <a:buNone/>
              <a:defRPr sz="1200" baseline="0">
                <a:solidFill>
                  <a:schemeClr val="bg2">
                    <a:lumMod val="25000"/>
                  </a:schemeClr>
                </a:solidFill>
              </a:defRPr>
            </a:lvl1pPr>
          </a:lstStyle>
          <a:p>
            <a:r>
              <a:rPr lang="en-GB" dirty="0"/>
              <a:t>Dra inn et </a:t>
            </a:r>
            <a:r>
              <a:rPr lang="en-GB" dirty="0" err="1"/>
              <a:t>bilde</a:t>
            </a:r>
            <a:r>
              <a:rPr lang="en-GB" dirty="0"/>
              <a:t> </a:t>
            </a:r>
            <a:r>
              <a:rPr lang="en-GB" dirty="0" err="1"/>
              <a:t>eller</a:t>
            </a:r>
            <a:r>
              <a:rPr lang="en-GB" dirty="0"/>
              <a:t> </a:t>
            </a:r>
            <a:r>
              <a:rPr lang="en-GB" dirty="0" err="1"/>
              <a:t>trykk</a:t>
            </a:r>
            <a:r>
              <a:rPr lang="en-GB" dirty="0"/>
              <a:t> </a:t>
            </a:r>
            <a:r>
              <a:rPr lang="en-GB" dirty="0" err="1"/>
              <a:t>på</a:t>
            </a:r>
            <a:r>
              <a:rPr lang="en-GB" dirty="0"/>
              <a:t> </a:t>
            </a:r>
            <a:r>
              <a:rPr lang="en-GB" dirty="0" err="1"/>
              <a:t>ikonet</a:t>
            </a:r>
            <a:r>
              <a:rPr lang="en-GB" dirty="0"/>
              <a:t> for </a:t>
            </a:r>
            <a:r>
              <a:rPr lang="en-GB" dirty="0" err="1"/>
              <a:t>å</a:t>
            </a:r>
            <a:r>
              <a:rPr lang="en-GB" dirty="0"/>
              <a:t> </a:t>
            </a:r>
            <a:r>
              <a:rPr lang="en-GB" dirty="0" err="1"/>
              <a:t>legge</a:t>
            </a:r>
            <a:r>
              <a:rPr lang="en-GB" dirty="0"/>
              <a:t> </a:t>
            </a:r>
            <a:r>
              <a:rPr lang="en-GB" dirty="0" err="1"/>
              <a:t>til</a:t>
            </a:r>
            <a:endParaRPr lang="en-GB" dirty="0"/>
          </a:p>
        </p:txBody>
      </p:sp>
      <p:sp>
        <p:nvSpPr>
          <p:cNvPr id="11" name="Plassholder for tekst 8"/>
          <p:cNvSpPr>
            <a:spLocks noGrp="1"/>
          </p:cNvSpPr>
          <p:nvPr>
            <p:ph type="body" sz="quarter" idx="13" hasCustomPrompt="1"/>
          </p:nvPr>
        </p:nvSpPr>
        <p:spPr>
          <a:xfrm>
            <a:off x="5935287" y="3101545"/>
            <a:ext cx="3846022" cy="1037318"/>
          </a:xfrm>
        </p:spPr>
        <p:txBody>
          <a:bodyPr anchor="t" anchorCtr="0">
            <a:normAutofit/>
          </a:bodyPr>
          <a:lstStyle>
            <a:lvl1pPr marL="0" indent="0">
              <a:lnSpc>
                <a:spcPct val="101000"/>
              </a:lnSpc>
              <a:buFont typeface="Arial" charset="0"/>
              <a:buNone/>
              <a:defRPr lang="nb-NO" sz="1500" smtClean="0">
                <a:solidFill>
                  <a:schemeClr val="bg1"/>
                </a:solidFill>
                <a:effectLst/>
              </a:defRPr>
            </a:lvl1pPr>
          </a:lstStyle>
          <a:p>
            <a:r>
              <a:rPr lang="nb-NO" dirty="0">
                <a:effectLst/>
                <a:latin typeface="Gill Sans" charset="0"/>
              </a:rPr>
              <a:t>Klikk for å skrive bildetekst</a:t>
            </a:r>
          </a:p>
        </p:txBody>
      </p:sp>
    </p:spTree>
    <p:extLst>
      <p:ext uri="{BB962C8B-B14F-4D97-AF65-F5344CB8AC3E}">
        <p14:creationId xmlns:p14="http://schemas.microsoft.com/office/powerpoint/2010/main" val="631580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1_Tittellysbil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276476"/>
            <a:ext cx="12192000" cy="1944613"/>
          </a:xfrm>
        </p:spPr>
        <p:txBody>
          <a:bodyPr/>
          <a:lstStyle>
            <a:lvl1pPr algn="ctr">
              <a:defRPr sz="4400" b="0">
                <a:solidFill>
                  <a:schemeClr val="tx1"/>
                </a:solidFill>
                <a:latin typeface="+mj-lt"/>
              </a:defRPr>
            </a:lvl1pPr>
          </a:lstStyle>
          <a:p>
            <a:r>
              <a:rPr lang="nb-NO"/>
              <a:t>Klikk for å redigere tittelstil</a:t>
            </a:r>
            <a:endParaRPr lang="nb-NO" dirty="0"/>
          </a:p>
        </p:txBody>
      </p:sp>
      <p:sp>
        <p:nvSpPr>
          <p:cNvPr id="3076" name="Rectangle 4"/>
          <p:cNvSpPr>
            <a:spLocks noGrp="1" noChangeArrowheads="1"/>
          </p:cNvSpPr>
          <p:nvPr>
            <p:ph type="dt" sz="half" idx="2"/>
          </p:nvPr>
        </p:nvSpPr>
        <p:spPr>
          <a:xfrm>
            <a:off x="609600" y="6245225"/>
            <a:ext cx="2844800" cy="476250"/>
          </a:xfrm>
          <a:prstGeom prst="rect">
            <a:avLst/>
          </a:prstGeom>
        </p:spPr>
        <p:txBody>
          <a:bodyPr/>
          <a:lstStyle>
            <a:lvl1pPr algn="l">
              <a:defRPr sz="1400"/>
            </a:lvl1pPr>
          </a:lstStyle>
          <a:p>
            <a:fld id="{D300A432-AFA6-4831-AA44-5A8F287D2BC4}" type="datetime1">
              <a:rPr lang="nb-NO" smtClean="0"/>
              <a:pPr/>
              <a:t>21.10.2020</a:t>
            </a:fld>
            <a:endParaRPr lang="nb-NO" dirty="0"/>
          </a:p>
        </p:txBody>
      </p:sp>
      <p:sp>
        <p:nvSpPr>
          <p:cNvPr id="3077" name="Rectangle 5"/>
          <p:cNvSpPr>
            <a:spLocks noGrp="1" noChangeArrowheads="1"/>
          </p:cNvSpPr>
          <p:nvPr>
            <p:ph type="ftr" sz="quarter" idx="3"/>
          </p:nvPr>
        </p:nvSpPr>
        <p:spPr>
          <a:xfrm>
            <a:off x="4165600" y="6245225"/>
            <a:ext cx="3860800" cy="476250"/>
          </a:xfrm>
        </p:spPr>
        <p:txBody>
          <a:bodyPr/>
          <a:lstStyle>
            <a:lvl1pPr>
              <a:defRPr/>
            </a:lvl1pPr>
          </a:lstStyle>
          <a:p>
            <a:endParaRPr lang="nb-NO" dirty="0"/>
          </a:p>
        </p:txBody>
      </p:sp>
      <p:sp>
        <p:nvSpPr>
          <p:cNvPr id="3078" name="Rectangle 6"/>
          <p:cNvSpPr>
            <a:spLocks noGrp="1" noChangeArrowheads="1"/>
          </p:cNvSpPr>
          <p:nvPr>
            <p:ph type="sldNum" sz="quarter" idx="4"/>
          </p:nvPr>
        </p:nvSpPr>
        <p:spPr>
          <a:xfrm>
            <a:off x="8737600" y="6245225"/>
            <a:ext cx="2844800" cy="476250"/>
          </a:xfrm>
          <a:prstGeom prst="rect">
            <a:avLst/>
          </a:prstGeom>
        </p:spPr>
        <p:txBody>
          <a:bodyPr/>
          <a:lstStyle>
            <a:lvl1pPr>
              <a:defRPr sz="1400"/>
            </a:lvl1pPr>
          </a:lstStyle>
          <a:p>
            <a:fld id="{0A62925B-69BF-42D8-AC4C-EAFE9BF0C495}" type="slidenum">
              <a:rPr lang="nb-NO"/>
              <a:pPr/>
              <a:t>‹#›</a:t>
            </a:fld>
            <a:endParaRPr lang="nb-NO" dirty="0"/>
          </a:p>
        </p:txBody>
      </p:sp>
      <p:grpSp>
        <p:nvGrpSpPr>
          <p:cNvPr id="10" name="Gruppe 9"/>
          <p:cNvGrpSpPr/>
          <p:nvPr userDrawn="1"/>
        </p:nvGrpSpPr>
        <p:grpSpPr>
          <a:xfrm>
            <a:off x="0" y="0"/>
            <a:ext cx="12192000" cy="1727200"/>
            <a:chOff x="0" y="0"/>
            <a:chExt cx="9144000" cy="1727200"/>
          </a:xfrm>
        </p:grpSpPr>
        <p:pic>
          <p:nvPicPr>
            <p:cNvPr id="11" name="Bilde 4" descr="Bånd.jpg"/>
            <p:cNvPicPr>
              <a:picLocks noChangeAspect="1"/>
            </p:cNvPicPr>
            <p:nvPr userDrawn="1"/>
          </p:nvPicPr>
          <p:blipFill>
            <a:blip r:embed="rId2" cstate="print"/>
            <a:srcRect l="15620" t="18381" r="18251" b="15822"/>
            <a:stretch>
              <a:fillRect/>
            </a:stretch>
          </p:blipFill>
          <p:spPr bwMode="auto">
            <a:xfrm>
              <a:off x="0" y="0"/>
              <a:ext cx="9144000" cy="1727200"/>
            </a:xfrm>
            <a:prstGeom prst="rect">
              <a:avLst/>
            </a:prstGeom>
            <a:noFill/>
            <a:ln w="9525">
              <a:noFill/>
              <a:miter lim="800000"/>
              <a:headEnd/>
              <a:tailEnd/>
            </a:ln>
          </p:spPr>
        </p:pic>
        <p:pic>
          <p:nvPicPr>
            <p:cNvPr id="12" name="Bilde 3" descr="NVELogoPos.eps"/>
            <p:cNvPicPr>
              <a:picLocks/>
            </p:cNvPicPr>
            <p:nvPr userDrawn="1"/>
          </p:nvPicPr>
          <p:blipFill>
            <a:blip r:embed="rId3" cstate="print"/>
            <a:srcRect/>
            <a:stretch>
              <a:fillRect/>
            </a:stretch>
          </p:blipFill>
          <p:spPr bwMode="auto">
            <a:xfrm>
              <a:off x="4173538" y="482600"/>
              <a:ext cx="882650" cy="871538"/>
            </a:xfrm>
            <a:prstGeom prst="rect">
              <a:avLst/>
            </a:prstGeom>
            <a:noFill/>
            <a:ln w="9525">
              <a:noFill/>
              <a:miter lim="800000"/>
              <a:headEnd/>
              <a:tailEnd/>
            </a:ln>
          </p:spPr>
        </p:pic>
      </p:grpSp>
    </p:spTree>
    <p:extLst>
      <p:ext uri="{BB962C8B-B14F-4D97-AF65-F5344CB8AC3E}">
        <p14:creationId xmlns:p14="http://schemas.microsoft.com/office/powerpoint/2010/main" val="3081986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endParaRPr lang="nb-NO" dirty="0"/>
          </a:p>
        </p:txBody>
      </p:sp>
      <p:sp>
        <p:nvSpPr>
          <p:cNvPr id="3" name="Plassholder for innhold 2"/>
          <p:cNvSpPr>
            <a:spLocks noGrp="1"/>
          </p:cNvSpPr>
          <p:nvPr>
            <p:ph sz="half" idx="1"/>
          </p:nvPr>
        </p:nvSpPr>
        <p:spPr>
          <a:xfrm>
            <a:off x="431800" y="1600200"/>
            <a:ext cx="5562600" cy="406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97600" y="1600200"/>
            <a:ext cx="5562600" cy="4060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11"/>
          </p:nvPr>
        </p:nvSpPr>
        <p:spPr>
          <a:xfrm>
            <a:off x="10934633" y="5688930"/>
            <a:ext cx="826923" cy="260350"/>
          </a:xfrm>
          <a:prstGeom prst="rect">
            <a:avLst/>
          </a:prstGeom>
        </p:spPr>
        <p:txBody>
          <a:bodyPr/>
          <a:lstStyle>
            <a:lvl1pPr>
              <a:defRPr/>
            </a:lvl1pPr>
          </a:lstStyle>
          <a:p>
            <a:fld id="{9ABD27D2-7930-47BD-8932-4F619E7FDF3C}" type="slidenum">
              <a:rPr lang="nb-NO"/>
              <a:pPr/>
              <a:t>‹#›</a:t>
            </a:fld>
            <a:endParaRPr lang="nb-NO" dirty="0"/>
          </a:p>
        </p:txBody>
      </p:sp>
      <p:sp>
        <p:nvSpPr>
          <p:cNvPr id="7" name="Plassholder for dato 6"/>
          <p:cNvSpPr>
            <a:spLocks noGrp="1"/>
          </p:cNvSpPr>
          <p:nvPr>
            <p:ph type="dt" sz="half" idx="12"/>
          </p:nvPr>
        </p:nvSpPr>
        <p:spPr>
          <a:xfrm>
            <a:off x="10416117" y="5876925"/>
            <a:ext cx="1344083" cy="622300"/>
          </a:xfrm>
          <a:prstGeom prst="rect">
            <a:avLst/>
          </a:prstGeom>
        </p:spPr>
        <p:txBody>
          <a:bodyPr/>
          <a:lstStyle>
            <a:lvl1pPr algn="ctr">
              <a:defRPr/>
            </a:lvl1pPr>
          </a:lstStyle>
          <a:p>
            <a:endParaRPr lang="nb-NO" dirty="0"/>
          </a:p>
          <a:p>
            <a:fld id="{30CECA1C-CD69-4439-92EA-BC5949FF2CCF}" type="datetime1">
              <a:rPr lang="nb-NO" smtClean="0"/>
              <a:pPr/>
              <a:t>21.10.2020</a:t>
            </a:fld>
            <a:endParaRPr lang="nb-NO" dirty="0"/>
          </a:p>
        </p:txBody>
      </p:sp>
    </p:spTree>
    <p:extLst>
      <p:ext uri="{BB962C8B-B14F-4D97-AF65-F5344CB8AC3E}">
        <p14:creationId xmlns:p14="http://schemas.microsoft.com/office/powerpoint/2010/main" val="355805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Logo med hvit tekst">
    <p:spTree>
      <p:nvGrpSpPr>
        <p:cNvPr id="1" name=""/>
        <p:cNvGrpSpPr/>
        <p:nvPr/>
      </p:nvGrpSpPr>
      <p:grpSpPr>
        <a:xfrm>
          <a:off x="0" y="0"/>
          <a:ext cx="0" cy="0"/>
          <a:chOff x="0" y="0"/>
          <a:chExt cx="0" cy="0"/>
        </a:xfrm>
      </p:grpSpPr>
      <p:sp>
        <p:nvSpPr>
          <p:cNvPr id="13" name="bakgrunnsbilde"/>
          <p:cNvSpPr>
            <a:spLocks noGrp="1"/>
          </p:cNvSpPr>
          <p:nvPr>
            <p:ph type="pic" sz="quarter" idx="15" hasCustomPrompt="1"/>
          </p:nvPr>
        </p:nvSpPr>
        <p:spPr>
          <a:xfrm>
            <a:off x="0" y="0"/>
            <a:ext cx="12192000" cy="6858000"/>
          </a:xfrm>
          <a:pattFill prst="ltUpDiag">
            <a:fgClr>
              <a:schemeClr val="bg2">
                <a:lumMod val="75000"/>
              </a:schemeClr>
            </a:fgClr>
            <a:bgClr>
              <a:schemeClr val="bg2">
                <a:lumMod val="90000"/>
              </a:schemeClr>
            </a:bgClr>
          </a:pattFill>
        </p:spPr>
        <p:txBody>
          <a:bodyPr lIns="360000" tIns="468000" rIns="6840000"/>
          <a:lstStyle>
            <a:lvl1pPr marL="0" indent="0" algn="l">
              <a:spcBef>
                <a:spcPts val="0"/>
              </a:spcBef>
              <a:spcAft>
                <a:spcPts val="0"/>
              </a:spcAft>
              <a:buFontTx/>
              <a:buNone/>
              <a:defRPr sz="1200" baseline="0">
                <a:solidFill>
                  <a:schemeClr val="bg2">
                    <a:lumMod val="25000"/>
                  </a:schemeClr>
                </a:solidFill>
              </a:defRPr>
            </a:lvl1pPr>
          </a:lstStyle>
          <a:p>
            <a:r>
              <a:rPr lang="en-GB" dirty="0"/>
              <a:t>Dra inn et </a:t>
            </a:r>
            <a:r>
              <a:rPr lang="en-GB" dirty="0" err="1"/>
              <a:t>bilde</a:t>
            </a:r>
            <a:r>
              <a:rPr lang="en-GB" dirty="0"/>
              <a:t> for </a:t>
            </a:r>
            <a:r>
              <a:rPr lang="en-GB" dirty="0" err="1"/>
              <a:t>å</a:t>
            </a:r>
            <a:r>
              <a:rPr lang="en-GB" dirty="0"/>
              <a:t> </a:t>
            </a:r>
            <a:r>
              <a:rPr lang="en-GB" dirty="0" err="1"/>
              <a:t>legge</a:t>
            </a:r>
            <a:r>
              <a:rPr lang="en-GB" dirty="0"/>
              <a:t> </a:t>
            </a:r>
            <a:r>
              <a:rPr lang="en-GB" dirty="0" err="1"/>
              <a:t>til</a:t>
            </a:r>
            <a:r>
              <a:rPr lang="en-GB" dirty="0"/>
              <a:t> </a:t>
            </a:r>
            <a:r>
              <a:rPr lang="en-GB" dirty="0" err="1"/>
              <a:t>bakgrunn</a:t>
            </a:r>
            <a:r>
              <a:rPr lang="en-GB" dirty="0"/>
              <a:t>.</a:t>
            </a:r>
            <a:br>
              <a:rPr lang="en-GB" dirty="0"/>
            </a:br>
            <a:r>
              <a:rPr lang="en-GB" dirty="0"/>
              <a:t>Logo </a:t>
            </a:r>
            <a:r>
              <a:rPr lang="en-GB" dirty="0" err="1"/>
              <a:t>er</a:t>
            </a:r>
            <a:r>
              <a:rPr lang="en-GB" dirty="0"/>
              <a:t> </a:t>
            </a:r>
            <a:r>
              <a:rPr lang="en-GB" dirty="0" err="1"/>
              <a:t>lagt</a:t>
            </a:r>
            <a:r>
              <a:rPr lang="en-GB" dirty="0"/>
              <a:t> </a:t>
            </a:r>
            <a:r>
              <a:rPr lang="en-GB" dirty="0" err="1"/>
              <a:t>til</a:t>
            </a:r>
            <a:r>
              <a:rPr lang="en-GB" dirty="0"/>
              <a:t> </a:t>
            </a:r>
            <a:r>
              <a:rPr lang="en-GB" dirty="0" err="1"/>
              <a:t>som</a:t>
            </a:r>
            <a:r>
              <a:rPr lang="en-GB" dirty="0"/>
              <a:t> </a:t>
            </a:r>
            <a:r>
              <a:rPr lang="en-GB" dirty="0" err="1"/>
              <a:t>bunntekstelement</a:t>
            </a:r>
            <a:r>
              <a:rPr lang="en-GB" dirty="0"/>
              <a:t> for </a:t>
            </a:r>
            <a:r>
              <a:rPr lang="en-GB" dirty="0" err="1"/>
              <a:t>å</a:t>
            </a:r>
            <a:r>
              <a:rPr lang="en-GB" dirty="0"/>
              <a:t> </a:t>
            </a:r>
            <a:r>
              <a:rPr lang="en-GB" dirty="0" err="1"/>
              <a:t>komme</a:t>
            </a:r>
            <a:r>
              <a:rPr lang="en-GB" dirty="0"/>
              <a:t> over </a:t>
            </a:r>
            <a:r>
              <a:rPr lang="en-GB" dirty="0" err="1"/>
              <a:t>bildet</a:t>
            </a:r>
            <a:r>
              <a:rPr lang="en-GB" dirty="0"/>
              <a:t>. For</a:t>
            </a:r>
            <a:r>
              <a:rPr lang="en-GB" baseline="0" dirty="0"/>
              <a:t> </a:t>
            </a:r>
            <a:r>
              <a:rPr lang="en-GB" baseline="0" dirty="0" err="1"/>
              <a:t>å</a:t>
            </a:r>
            <a:r>
              <a:rPr lang="en-GB" baseline="0" dirty="0"/>
              <a:t> </a:t>
            </a:r>
            <a:r>
              <a:rPr lang="en-GB" baseline="0" dirty="0" err="1"/>
              <a:t>vise</a:t>
            </a:r>
            <a:r>
              <a:rPr lang="en-GB" baseline="0" dirty="0"/>
              <a:t> (</a:t>
            </a:r>
            <a:r>
              <a:rPr lang="en-GB" baseline="0" dirty="0" err="1"/>
              <a:t>hvis</a:t>
            </a:r>
            <a:r>
              <a:rPr lang="en-GB" baseline="0" dirty="0"/>
              <a:t> den </a:t>
            </a:r>
            <a:r>
              <a:rPr lang="en-GB" baseline="0" dirty="0" err="1"/>
              <a:t>ikke</a:t>
            </a:r>
            <a:r>
              <a:rPr lang="en-GB" baseline="0" dirty="0"/>
              <a:t> </a:t>
            </a:r>
            <a:r>
              <a:rPr lang="en-GB" baseline="0" dirty="0" err="1"/>
              <a:t>vises</a:t>
            </a:r>
            <a:r>
              <a:rPr lang="en-GB" baseline="0" dirty="0"/>
              <a:t>): </a:t>
            </a:r>
            <a:br>
              <a:rPr lang="en-GB" baseline="0" dirty="0"/>
            </a:br>
            <a:r>
              <a:rPr lang="en-GB" baseline="0" dirty="0"/>
              <a:t>1. I </a:t>
            </a:r>
            <a:r>
              <a:rPr lang="en-GB" baseline="0" dirty="0" err="1"/>
              <a:t>topplinja</a:t>
            </a:r>
            <a:r>
              <a:rPr lang="en-GB" baseline="0" dirty="0"/>
              <a:t> (</a:t>
            </a:r>
            <a:r>
              <a:rPr lang="en-GB" baseline="0" dirty="0" err="1"/>
              <a:t>båndet</a:t>
            </a:r>
            <a:r>
              <a:rPr lang="en-GB" baseline="0" dirty="0"/>
              <a:t>) under Sett inn, </a:t>
            </a:r>
            <a:r>
              <a:rPr lang="en-GB" baseline="0" dirty="0" err="1"/>
              <a:t>velg</a:t>
            </a:r>
            <a:r>
              <a:rPr lang="en-GB" baseline="0" dirty="0"/>
              <a:t>  </a:t>
            </a:r>
            <a:r>
              <a:rPr lang="en-GB" baseline="0" dirty="0" err="1"/>
              <a:t>Topptekst</a:t>
            </a:r>
            <a:r>
              <a:rPr lang="en-GB" baseline="0" dirty="0"/>
              <a:t> </a:t>
            </a:r>
            <a:r>
              <a:rPr lang="en-GB" baseline="0" dirty="0" err="1"/>
              <a:t>og</a:t>
            </a:r>
            <a:r>
              <a:rPr lang="en-GB" baseline="0" dirty="0"/>
              <a:t> </a:t>
            </a:r>
            <a:r>
              <a:rPr lang="en-GB" baseline="0" dirty="0" err="1"/>
              <a:t>bunntekst</a:t>
            </a:r>
            <a:br>
              <a:rPr lang="en-GB" baseline="0" dirty="0"/>
            </a:br>
            <a:r>
              <a:rPr lang="en-GB" baseline="0" dirty="0"/>
              <a:t>2. I </a:t>
            </a:r>
            <a:r>
              <a:rPr lang="en-GB" baseline="0" dirty="0" err="1"/>
              <a:t>vinduet</a:t>
            </a:r>
            <a:r>
              <a:rPr lang="en-GB" baseline="0" dirty="0"/>
              <a:t> </a:t>
            </a:r>
            <a:r>
              <a:rPr lang="en-GB" baseline="0" dirty="0" err="1"/>
              <a:t>som</a:t>
            </a:r>
            <a:r>
              <a:rPr lang="en-GB" baseline="0" dirty="0"/>
              <a:t> </a:t>
            </a:r>
            <a:r>
              <a:rPr lang="en-GB" baseline="0" dirty="0" err="1"/>
              <a:t>åpnes</a:t>
            </a:r>
            <a:r>
              <a:rPr lang="en-GB" baseline="0" dirty="0"/>
              <a:t>, </a:t>
            </a:r>
            <a:r>
              <a:rPr lang="en-GB" baseline="0" dirty="0" err="1"/>
              <a:t>merk</a:t>
            </a:r>
            <a:r>
              <a:rPr lang="en-GB" baseline="0" dirty="0"/>
              <a:t> </a:t>
            </a:r>
            <a:r>
              <a:rPr lang="en-GB" baseline="0" dirty="0" err="1"/>
              <a:t>av</a:t>
            </a:r>
            <a:r>
              <a:rPr lang="en-GB" baseline="0" dirty="0"/>
              <a:t> </a:t>
            </a:r>
            <a:r>
              <a:rPr lang="en-GB" baseline="0" dirty="0" err="1"/>
              <a:t>i</a:t>
            </a:r>
            <a:r>
              <a:rPr lang="en-GB" baseline="0" dirty="0"/>
              <a:t> </a:t>
            </a:r>
            <a:r>
              <a:rPr lang="en-GB" baseline="0" dirty="0" err="1"/>
              <a:t>feltet</a:t>
            </a:r>
            <a:r>
              <a:rPr lang="en-GB" baseline="0" dirty="0"/>
              <a:t> for “</a:t>
            </a:r>
            <a:r>
              <a:rPr lang="en-GB" baseline="0" dirty="0" err="1"/>
              <a:t>Bunntekst</a:t>
            </a:r>
            <a:r>
              <a:rPr lang="en-GB" baseline="0" dirty="0"/>
              <a:t>”</a:t>
            </a:r>
            <a:br>
              <a:rPr lang="en-GB" baseline="0" dirty="0"/>
            </a:br>
            <a:r>
              <a:rPr lang="en-GB" baseline="0" dirty="0"/>
              <a:t>3. </a:t>
            </a:r>
            <a:r>
              <a:rPr lang="en-GB" baseline="0" dirty="0" err="1"/>
              <a:t>Trykk</a:t>
            </a:r>
            <a:r>
              <a:rPr lang="en-GB" baseline="0" dirty="0"/>
              <a:t> </a:t>
            </a:r>
            <a:r>
              <a:rPr lang="en-GB" baseline="0" dirty="0" err="1"/>
              <a:t>på</a:t>
            </a:r>
            <a:r>
              <a:rPr lang="en-GB" baseline="0" dirty="0"/>
              <a:t> ”</a:t>
            </a:r>
            <a:r>
              <a:rPr lang="en-GB" baseline="0" dirty="0" err="1"/>
              <a:t>Bruk</a:t>
            </a:r>
            <a:r>
              <a:rPr lang="en-GB" baseline="0" dirty="0"/>
              <a:t>” (</a:t>
            </a:r>
            <a:r>
              <a:rPr lang="en-GB" baseline="0" dirty="0" err="1"/>
              <a:t>Ikke</a:t>
            </a:r>
            <a:r>
              <a:rPr lang="en-GB" baseline="0" dirty="0"/>
              <a:t> “</a:t>
            </a:r>
            <a:r>
              <a:rPr lang="en-GB" baseline="0" dirty="0" err="1"/>
              <a:t>Bruk</a:t>
            </a:r>
            <a:r>
              <a:rPr lang="en-GB" baseline="0" dirty="0"/>
              <a:t> </a:t>
            </a:r>
            <a:r>
              <a:rPr lang="en-GB" baseline="0" dirty="0" err="1"/>
              <a:t>alle</a:t>
            </a:r>
            <a:r>
              <a:rPr lang="en-GB" baseline="0" dirty="0"/>
              <a:t>”)</a:t>
            </a:r>
            <a:br>
              <a:rPr lang="en-GB" baseline="0" dirty="0"/>
            </a:br>
            <a:br>
              <a:rPr lang="en-GB" baseline="0" dirty="0"/>
            </a:br>
            <a:r>
              <a:rPr lang="en-GB" baseline="0" dirty="0"/>
              <a:t>For </a:t>
            </a:r>
            <a:r>
              <a:rPr lang="en-GB" baseline="0" dirty="0" err="1"/>
              <a:t>å</a:t>
            </a:r>
            <a:r>
              <a:rPr lang="en-GB" baseline="0" dirty="0"/>
              <a:t> </a:t>
            </a:r>
            <a:r>
              <a:rPr lang="en-GB" baseline="0" dirty="0" err="1"/>
              <a:t>endre</a:t>
            </a:r>
            <a:r>
              <a:rPr lang="en-GB" baseline="0" dirty="0"/>
              <a:t> </a:t>
            </a:r>
            <a:r>
              <a:rPr lang="en-GB" baseline="0" dirty="0" err="1"/>
              <a:t>utsnitt</a:t>
            </a:r>
            <a:r>
              <a:rPr lang="en-GB" baseline="0" dirty="0"/>
              <a:t>:</a:t>
            </a:r>
            <a:br>
              <a:rPr lang="en-GB" baseline="0" dirty="0"/>
            </a:br>
            <a:r>
              <a:rPr lang="en-GB" baseline="0" dirty="0"/>
              <a:t>1. I </a:t>
            </a:r>
            <a:r>
              <a:rPr lang="en-GB" baseline="0" dirty="0" err="1"/>
              <a:t>Båndet</a:t>
            </a:r>
            <a:r>
              <a:rPr lang="en-GB" baseline="0" dirty="0"/>
              <a:t>, </a:t>
            </a:r>
            <a:r>
              <a:rPr lang="en-GB" baseline="0" dirty="0" err="1"/>
              <a:t>velg</a:t>
            </a:r>
            <a:r>
              <a:rPr lang="en-GB" baseline="0" dirty="0"/>
              <a:t> </a:t>
            </a:r>
            <a:r>
              <a:rPr lang="en-GB" baseline="0" dirty="0" err="1"/>
              <a:t>Bildeformat-fanen</a:t>
            </a:r>
            <a:r>
              <a:rPr lang="en-GB" baseline="0" dirty="0"/>
              <a:t>.</a:t>
            </a:r>
            <a:br>
              <a:rPr lang="en-GB" baseline="0" dirty="0"/>
            </a:br>
            <a:r>
              <a:rPr lang="en-GB" baseline="0" dirty="0"/>
              <a:t>2. </a:t>
            </a:r>
            <a:r>
              <a:rPr lang="en-GB" baseline="0" dirty="0" err="1"/>
              <a:t>Klikk</a:t>
            </a:r>
            <a:r>
              <a:rPr lang="en-GB" baseline="0" dirty="0"/>
              <a:t> </a:t>
            </a:r>
            <a:r>
              <a:rPr lang="en-GB" baseline="0" dirty="0" err="1"/>
              <a:t>Beskjær-knappen</a:t>
            </a:r>
            <a:br>
              <a:rPr lang="en-GB" baseline="0" dirty="0"/>
            </a:br>
            <a:r>
              <a:rPr lang="en-GB" baseline="0" dirty="0"/>
              <a:t>3. </a:t>
            </a:r>
            <a:r>
              <a:rPr lang="en-GB" baseline="0" dirty="0" err="1"/>
              <a:t>Flytt</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dra</a:t>
            </a:r>
            <a:r>
              <a:rPr lang="en-GB" baseline="0" dirty="0"/>
              <a:t> </a:t>
            </a:r>
            <a:r>
              <a:rPr lang="en-GB" baseline="0" dirty="0" err="1"/>
              <a:t>i</a:t>
            </a:r>
            <a:r>
              <a:rPr lang="en-GB" baseline="0" dirty="0"/>
              <a:t> </a:t>
            </a:r>
            <a:r>
              <a:rPr lang="en-GB" baseline="0" dirty="0" err="1"/>
              <a:t>bildets</a:t>
            </a:r>
            <a:r>
              <a:rPr lang="en-GB" baseline="0" dirty="0"/>
              <a:t> </a:t>
            </a:r>
            <a:r>
              <a:rPr lang="en-GB" baseline="0" dirty="0" err="1"/>
              <a:t>kanter</a:t>
            </a:r>
            <a:r>
              <a:rPr lang="en-GB" baseline="0" dirty="0"/>
              <a:t> for </a:t>
            </a:r>
            <a:r>
              <a:rPr lang="en-GB" baseline="0" dirty="0" err="1"/>
              <a:t>å</a:t>
            </a:r>
            <a:r>
              <a:rPr lang="en-GB" baseline="0" dirty="0"/>
              <a:t> </a:t>
            </a:r>
            <a:r>
              <a:rPr lang="en-GB" baseline="0" dirty="0" err="1"/>
              <a:t>endre</a:t>
            </a:r>
            <a:r>
              <a:rPr lang="en-GB" baseline="0" dirty="0"/>
              <a:t> </a:t>
            </a:r>
            <a:r>
              <a:rPr lang="en-GB" baseline="0" dirty="0" err="1"/>
              <a:t>utsnitt</a:t>
            </a:r>
            <a:br>
              <a:rPr lang="en-GB" baseline="0" dirty="0"/>
            </a:br>
            <a:r>
              <a:rPr lang="en-GB" baseline="0" dirty="0"/>
              <a:t>4. </a:t>
            </a:r>
            <a:r>
              <a:rPr lang="en-GB" baseline="0" dirty="0" err="1"/>
              <a:t>Klikk</a:t>
            </a:r>
            <a:r>
              <a:rPr lang="en-GB" baseline="0" dirty="0"/>
              <a:t> </a:t>
            </a:r>
            <a:r>
              <a:rPr lang="en-GB" baseline="0" dirty="0" err="1"/>
              <a:t>utenfor</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på</a:t>
            </a:r>
            <a:r>
              <a:rPr lang="en-GB" baseline="0" dirty="0"/>
              <a:t> </a:t>
            </a:r>
            <a:r>
              <a:rPr lang="en-GB" baseline="0" dirty="0" err="1"/>
              <a:t>Beskjær-knappen</a:t>
            </a:r>
            <a:r>
              <a:rPr lang="en-GB" baseline="0" dirty="0"/>
              <a:t> </a:t>
            </a:r>
            <a:r>
              <a:rPr lang="en-GB" baseline="0" dirty="0" err="1"/>
              <a:t>når</a:t>
            </a:r>
            <a:r>
              <a:rPr lang="en-GB" baseline="0" dirty="0"/>
              <a:t> du </a:t>
            </a:r>
            <a:r>
              <a:rPr lang="en-GB" baseline="0" dirty="0" err="1"/>
              <a:t>er</a:t>
            </a:r>
            <a:r>
              <a:rPr lang="en-GB" baseline="0" dirty="0"/>
              <a:t> </a:t>
            </a:r>
            <a:r>
              <a:rPr lang="en-GB" baseline="0" dirty="0" err="1"/>
              <a:t>ferdig</a:t>
            </a:r>
            <a:r>
              <a:rPr lang="en-GB" baseline="0" dirty="0"/>
              <a:t>. </a:t>
            </a:r>
          </a:p>
        </p:txBody>
      </p:sp>
      <p:sp>
        <p:nvSpPr>
          <p:cNvPr id="10" name="Navn"/>
          <p:cNvSpPr>
            <a:spLocks noGrp="1"/>
          </p:cNvSpPr>
          <p:nvPr>
            <p:ph type="body" sz="quarter" idx="13" hasCustomPrompt="1"/>
          </p:nvPr>
        </p:nvSpPr>
        <p:spPr>
          <a:xfrm>
            <a:off x="1776607" y="4637021"/>
            <a:ext cx="8638785" cy="314325"/>
          </a:xfrm>
        </p:spPr>
        <p:txBody>
          <a:bodyPr tIns="18000" bIns="18000"/>
          <a:lstStyle>
            <a:lvl1pPr marL="0" indent="0" algn="ctr">
              <a:buFontTx/>
              <a:buNone/>
              <a:defRPr sz="1950" b="0" i="0">
                <a:solidFill>
                  <a:schemeClr val="bg1"/>
                </a:solidFill>
                <a:latin typeface="+mn-lt"/>
                <a:ea typeface="Gill Sans" charset="0"/>
                <a:cs typeface="Gill Sans" charset="0"/>
              </a:defRPr>
            </a:lvl1pPr>
          </a:lstStyle>
          <a:p>
            <a:pPr lvl="0"/>
            <a:r>
              <a:rPr lang="nb-NO" dirty="0"/>
              <a:t>Navn</a:t>
            </a:r>
          </a:p>
        </p:txBody>
      </p:sp>
      <p:sp>
        <p:nvSpPr>
          <p:cNvPr id="11" name="Stilling/tittel"/>
          <p:cNvSpPr>
            <a:spLocks noGrp="1"/>
          </p:cNvSpPr>
          <p:nvPr>
            <p:ph type="body" sz="quarter" idx="14" hasCustomPrompt="1"/>
          </p:nvPr>
        </p:nvSpPr>
        <p:spPr>
          <a:xfrm>
            <a:off x="1776607" y="4933113"/>
            <a:ext cx="8638785" cy="314325"/>
          </a:xfrm>
        </p:spPr>
        <p:txBody>
          <a:bodyPr tIns="18000" bIns="18000"/>
          <a:lstStyle>
            <a:lvl1pPr marL="0" indent="0" algn="ctr">
              <a:buFontTx/>
              <a:buNone/>
              <a:defRPr sz="1950" b="0" i="0">
                <a:solidFill>
                  <a:schemeClr val="bg1"/>
                </a:solidFill>
                <a:latin typeface="+mn-lt"/>
                <a:ea typeface="Gill Sans" charset="0"/>
                <a:cs typeface="Gill Sans" charset="0"/>
              </a:defRPr>
            </a:lvl1pPr>
          </a:lstStyle>
          <a:p>
            <a:pPr lvl="0"/>
            <a:r>
              <a:rPr lang="nb-NO" dirty="0"/>
              <a:t>Stilling / tittel</a:t>
            </a:r>
          </a:p>
        </p:txBody>
      </p:sp>
      <p:sp>
        <p:nvSpPr>
          <p:cNvPr id="3" name="Undertittel 2"/>
          <p:cNvSpPr>
            <a:spLocks noGrp="1"/>
          </p:cNvSpPr>
          <p:nvPr>
            <p:ph type="subTitle" idx="1" hasCustomPrompt="1"/>
          </p:nvPr>
        </p:nvSpPr>
        <p:spPr>
          <a:xfrm>
            <a:off x="1524000" y="3685564"/>
            <a:ext cx="9144000" cy="596150"/>
          </a:xfrm>
        </p:spPr>
        <p:txBody>
          <a:bodyPr tIns="18000" bIns="46800"/>
          <a:lstStyle>
            <a:lvl1pPr marL="0" indent="0" algn="ctr">
              <a:buNone/>
              <a:defRPr sz="255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a:t>
            </a:r>
            <a:endParaRPr lang="en-GB" dirty="0"/>
          </a:p>
        </p:txBody>
      </p:sp>
      <p:sp>
        <p:nvSpPr>
          <p:cNvPr id="2" name="Tittel 1"/>
          <p:cNvSpPr>
            <a:spLocks noGrp="1"/>
          </p:cNvSpPr>
          <p:nvPr>
            <p:ph type="ctrTitle" hasCustomPrompt="1"/>
          </p:nvPr>
        </p:nvSpPr>
        <p:spPr>
          <a:xfrm>
            <a:off x="1524000" y="2766645"/>
            <a:ext cx="9144000" cy="918919"/>
          </a:xfrm>
        </p:spPr>
        <p:txBody>
          <a:bodyPr anchor="b"/>
          <a:lstStyle>
            <a:lvl1pPr algn="ctr">
              <a:defRPr sz="2800" b="0" i="0" cap="all" baseline="0">
                <a:solidFill>
                  <a:schemeClr val="bg1"/>
                </a:solidFill>
                <a:latin typeface="+mj-lt"/>
                <a:ea typeface="Gill Sans" charset="0"/>
                <a:cs typeface="Gill Sans" charset="0"/>
              </a:defRPr>
            </a:lvl1pPr>
          </a:lstStyle>
          <a:p>
            <a:r>
              <a:rPr lang="nb-NO" dirty="0"/>
              <a:t>Presentasjonens tittel</a:t>
            </a:r>
            <a:endParaRPr lang="en-GB" dirty="0"/>
          </a:p>
        </p:txBody>
      </p:sp>
      <p:sp>
        <p:nvSpPr>
          <p:cNvPr id="5" name="LOGO (Plassholder for bunntekst)"/>
          <p:cNvSpPr>
            <a:spLocks noGrp="1" noChangeAspect="1"/>
          </p:cNvSpPr>
          <p:nvPr>
            <p:ph type="ftr" sz="quarter" idx="11"/>
          </p:nvPr>
        </p:nvSpPr>
        <p:spPr>
          <a:xfrm>
            <a:off x="5555559" y="1029377"/>
            <a:ext cx="1080882" cy="1441176"/>
          </a:xfrm>
          <a:blipFill>
            <a:blip r:embed="rId2"/>
            <a:stretch>
              <a:fillRect/>
            </a:stretch>
          </a:blipFill>
        </p:spPr>
        <p:txBody>
          <a:bodyPr/>
          <a:lstStyle>
            <a:lvl1pPr>
              <a:defRPr>
                <a:solidFill>
                  <a:schemeClr val="tx1">
                    <a:tint val="75000"/>
                    <a:alpha val="0"/>
                  </a:schemeClr>
                </a:solidFill>
              </a:defRPr>
            </a:lvl1pPr>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mørk tekst">
    <p:spTree>
      <p:nvGrpSpPr>
        <p:cNvPr id="1" name=""/>
        <p:cNvGrpSpPr/>
        <p:nvPr/>
      </p:nvGrpSpPr>
      <p:grpSpPr>
        <a:xfrm>
          <a:off x="0" y="0"/>
          <a:ext cx="0" cy="0"/>
          <a:chOff x="0" y="0"/>
          <a:chExt cx="0" cy="0"/>
        </a:xfrm>
      </p:grpSpPr>
      <p:sp>
        <p:nvSpPr>
          <p:cNvPr id="13" name="bakgrunnsbilde"/>
          <p:cNvSpPr>
            <a:spLocks noGrp="1"/>
          </p:cNvSpPr>
          <p:nvPr>
            <p:ph type="pic" sz="quarter" idx="15" hasCustomPrompt="1"/>
          </p:nvPr>
        </p:nvSpPr>
        <p:spPr>
          <a:xfrm>
            <a:off x="0" y="0"/>
            <a:ext cx="12192000" cy="6858000"/>
          </a:xfrm>
          <a:pattFill prst="ltUpDiag">
            <a:fgClr>
              <a:schemeClr val="bg2">
                <a:lumMod val="75000"/>
              </a:schemeClr>
            </a:fgClr>
            <a:bgClr>
              <a:schemeClr val="bg2">
                <a:lumMod val="90000"/>
              </a:schemeClr>
            </a:bgClr>
          </a:pattFill>
        </p:spPr>
        <p:txBody>
          <a:bodyPr lIns="360000" tIns="468000" rIns="6840000"/>
          <a:lstStyle>
            <a:lvl1pPr marL="0" indent="0" algn="l">
              <a:spcBef>
                <a:spcPts val="0"/>
              </a:spcBef>
              <a:spcAft>
                <a:spcPts val="0"/>
              </a:spcAft>
              <a:buFontTx/>
              <a:buNone/>
              <a:defRPr sz="1200" baseline="0">
                <a:solidFill>
                  <a:schemeClr val="bg2">
                    <a:lumMod val="25000"/>
                  </a:schemeClr>
                </a:solidFill>
              </a:defRPr>
            </a:lvl1pPr>
          </a:lstStyle>
          <a:p>
            <a:r>
              <a:rPr lang="en-GB" dirty="0"/>
              <a:t>Dra inn et </a:t>
            </a:r>
            <a:r>
              <a:rPr lang="en-GB" dirty="0" err="1"/>
              <a:t>bilde</a:t>
            </a:r>
            <a:r>
              <a:rPr lang="en-GB" dirty="0"/>
              <a:t> for </a:t>
            </a:r>
            <a:r>
              <a:rPr lang="en-GB" dirty="0" err="1"/>
              <a:t>å</a:t>
            </a:r>
            <a:r>
              <a:rPr lang="en-GB" dirty="0"/>
              <a:t> </a:t>
            </a:r>
            <a:r>
              <a:rPr lang="en-GB" dirty="0" err="1"/>
              <a:t>legge</a:t>
            </a:r>
            <a:r>
              <a:rPr lang="en-GB" dirty="0"/>
              <a:t> </a:t>
            </a:r>
            <a:r>
              <a:rPr lang="en-GB" dirty="0" err="1"/>
              <a:t>til</a:t>
            </a:r>
            <a:r>
              <a:rPr lang="en-GB" dirty="0"/>
              <a:t> </a:t>
            </a:r>
            <a:r>
              <a:rPr lang="en-GB" dirty="0" err="1"/>
              <a:t>bakgrunn</a:t>
            </a:r>
            <a:r>
              <a:rPr lang="en-GB" dirty="0"/>
              <a:t>.</a:t>
            </a:r>
            <a:br>
              <a:rPr lang="en-GB" dirty="0"/>
            </a:br>
            <a:r>
              <a:rPr lang="en-GB" dirty="0"/>
              <a:t>Logo </a:t>
            </a:r>
            <a:r>
              <a:rPr lang="en-GB" dirty="0" err="1"/>
              <a:t>er</a:t>
            </a:r>
            <a:r>
              <a:rPr lang="en-GB" dirty="0"/>
              <a:t> </a:t>
            </a:r>
            <a:r>
              <a:rPr lang="en-GB" dirty="0" err="1"/>
              <a:t>lagt</a:t>
            </a:r>
            <a:r>
              <a:rPr lang="en-GB" dirty="0"/>
              <a:t> </a:t>
            </a:r>
            <a:r>
              <a:rPr lang="en-GB" dirty="0" err="1"/>
              <a:t>til</a:t>
            </a:r>
            <a:r>
              <a:rPr lang="en-GB" dirty="0"/>
              <a:t> </a:t>
            </a:r>
            <a:r>
              <a:rPr lang="en-GB" dirty="0" err="1"/>
              <a:t>som</a:t>
            </a:r>
            <a:r>
              <a:rPr lang="en-GB" dirty="0"/>
              <a:t> </a:t>
            </a:r>
            <a:r>
              <a:rPr lang="en-GB" dirty="0" err="1"/>
              <a:t>bunntekstelement</a:t>
            </a:r>
            <a:r>
              <a:rPr lang="en-GB" dirty="0"/>
              <a:t> for </a:t>
            </a:r>
            <a:r>
              <a:rPr lang="en-GB" dirty="0" err="1"/>
              <a:t>å</a:t>
            </a:r>
            <a:r>
              <a:rPr lang="en-GB" dirty="0"/>
              <a:t> </a:t>
            </a:r>
            <a:r>
              <a:rPr lang="en-GB" dirty="0" err="1"/>
              <a:t>komme</a:t>
            </a:r>
            <a:r>
              <a:rPr lang="en-GB" dirty="0"/>
              <a:t> over </a:t>
            </a:r>
            <a:r>
              <a:rPr lang="en-GB" dirty="0" err="1"/>
              <a:t>bildet</a:t>
            </a:r>
            <a:r>
              <a:rPr lang="en-GB" dirty="0"/>
              <a:t>. For</a:t>
            </a:r>
            <a:r>
              <a:rPr lang="en-GB" baseline="0" dirty="0"/>
              <a:t> </a:t>
            </a:r>
            <a:r>
              <a:rPr lang="en-GB" baseline="0" dirty="0" err="1"/>
              <a:t>å</a:t>
            </a:r>
            <a:r>
              <a:rPr lang="en-GB" baseline="0" dirty="0"/>
              <a:t> </a:t>
            </a:r>
            <a:r>
              <a:rPr lang="en-GB" baseline="0" dirty="0" err="1"/>
              <a:t>vise</a:t>
            </a:r>
            <a:r>
              <a:rPr lang="en-GB" baseline="0" dirty="0"/>
              <a:t> (</a:t>
            </a:r>
            <a:r>
              <a:rPr lang="en-GB" baseline="0" dirty="0" err="1"/>
              <a:t>hvis</a:t>
            </a:r>
            <a:r>
              <a:rPr lang="en-GB" baseline="0" dirty="0"/>
              <a:t> den </a:t>
            </a:r>
            <a:r>
              <a:rPr lang="en-GB" baseline="0" dirty="0" err="1"/>
              <a:t>ikke</a:t>
            </a:r>
            <a:r>
              <a:rPr lang="en-GB" baseline="0" dirty="0"/>
              <a:t> </a:t>
            </a:r>
            <a:r>
              <a:rPr lang="en-GB" baseline="0" dirty="0" err="1"/>
              <a:t>vises</a:t>
            </a:r>
            <a:r>
              <a:rPr lang="en-GB" baseline="0" dirty="0"/>
              <a:t>): </a:t>
            </a:r>
            <a:br>
              <a:rPr lang="en-GB" baseline="0" dirty="0"/>
            </a:br>
            <a:r>
              <a:rPr lang="en-GB" baseline="0" dirty="0"/>
              <a:t>1. I </a:t>
            </a:r>
            <a:r>
              <a:rPr lang="en-GB" baseline="0" dirty="0" err="1"/>
              <a:t>topplinja</a:t>
            </a:r>
            <a:r>
              <a:rPr lang="en-GB" baseline="0" dirty="0"/>
              <a:t> (</a:t>
            </a:r>
            <a:r>
              <a:rPr lang="en-GB" baseline="0" dirty="0" err="1"/>
              <a:t>båndet</a:t>
            </a:r>
            <a:r>
              <a:rPr lang="en-GB" baseline="0" dirty="0"/>
              <a:t>) under Sett inn, </a:t>
            </a:r>
            <a:r>
              <a:rPr lang="en-GB" baseline="0" dirty="0" err="1"/>
              <a:t>velg</a:t>
            </a:r>
            <a:r>
              <a:rPr lang="en-GB" baseline="0" dirty="0"/>
              <a:t>  </a:t>
            </a:r>
            <a:r>
              <a:rPr lang="en-GB" baseline="0" dirty="0" err="1"/>
              <a:t>Topptekst</a:t>
            </a:r>
            <a:r>
              <a:rPr lang="en-GB" baseline="0" dirty="0"/>
              <a:t> </a:t>
            </a:r>
            <a:r>
              <a:rPr lang="en-GB" baseline="0" dirty="0" err="1"/>
              <a:t>og</a:t>
            </a:r>
            <a:r>
              <a:rPr lang="en-GB" baseline="0" dirty="0"/>
              <a:t> </a:t>
            </a:r>
            <a:r>
              <a:rPr lang="en-GB" baseline="0" dirty="0" err="1"/>
              <a:t>bunntekst</a:t>
            </a:r>
            <a:br>
              <a:rPr lang="en-GB" baseline="0" dirty="0"/>
            </a:br>
            <a:r>
              <a:rPr lang="en-GB" baseline="0" dirty="0"/>
              <a:t>2. I </a:t>
            </a:r>
            <a:r>
              <a:rPr lang="en-GB" baseline="0" dirty="0" err="1"/>
              <a:t>vinduet</a:t>
            </a:r>
            <a:r>
              <a:rPr lang="en-GB" baseline="0" dirty="0"/>
              <a:t> </a:t>
            </a:r>
            <a:r>
              <a:rPr lang="en-GB" baseline="0" dirty="0" err="1"/>
              <a:t>som</a:t>
            </a:r>
            <a:r>
              <a:rPr lang="en-GB" baseline="0" dirty="0"/>
              <a:t> </a:t>
            </a:r>
            <a:r>
              <a:rPr lang="en-GB" baseline="0" dirty="0" err="1"/>
              <a:t>åpnes</a:t>
            </a:r>
            <a:r>
              <a:rPr lang="en-GB" baseline="0" dirty="0"/>
              <a:t>, </a:t>
            </a:r>
            <a:r>
              <a:rPr lang="en-GB" baseline="0" dirty="0" err="1"/>
              <a:t>merk</a:t>
            </a:r>
            <a:r>
              <a:rPr lang="en-GB" baseline="0" dirty="0"/>
              <a:t> </a:t>
            </a:r>
            <a:r>
              <a:rPr lang="en-GB" baseline="0" dirty="0" err="1"/>
              <a:t>av</a:t>
            </a:r>
            <a:r>
              <a:rPr lang="en-GB" baseline="0" dirty="0"/>
              <a:t> </a:t>
            </a:r>
            <a:r>
              <a:rPr lang="en-GB" baseline="0" dirty="0" err="1"/>
              <a:t>i</a:t>
            </a:r>
            <a:r>
              <a:rPr lang="en-GB" baseline="0" dirty="0"/>
              <a:t> </a:t>
            </a:r>
            <a:r>
              <a:rPr lang="en-GB" baseline="0" dirty="0" err="1"/>
              <a:t>feltet</a:t>
            </a:r>
            <a:r>
              <a:rPr lang="en-GB" baseline="0" dirty="0"/>
              <a:t> for “</a:t>
            </a:r>
            <a:r>
              <a:rPr lang="en-GB" baseline="0" dirty="0" err="1"/>
              <a:t>Bunntekst</a:t>
            </a:r>
            <a:r>
              <a:rPr lang="en-GB" baseline="0" dirty="0"/>
              <a:t>”</a:t>
            </a:r>
            <a:br>
              <a:rPr lang="en-GB" baseline="0" dirty="0"/>
            </a:br>
            <a:r>
              <a:rPr lang="en-GB" baseline="0" dirty="0"/>
              <a:t>3. </a:t>
            </a:r>
            <a:r>
              <a:rPr lang="en-GB" baseline="0" dirty="0" err="1"/>
              <a:t>Trykk</a:t>
            </a:r>
            <a:r>
              <a:rPr lang="en-GB" baseline="0" dirty="0"/>
              <a:t> </a:t>
            </a:r>
            <a:r>
              <a:rPr lang="en-GB" baseline="0" dirty="0" err="1"/>
              <a:t>på</a:t>
            </a:r>
            <a:r>
              <a:rPr lang="en-GB" baseline="0" dirty="0"/>
              <a:t> ”</a:t>
            </a:r>
            <a:r>
              <a:rPr lang="en-GB" baseline="0" dirty="0" err="1"/>
              <a:t>Bruk</a:t>
            </a:r>
            <a:r>
              <a:rPr lang="en-GB" baseline="0" dirty="0"/>
              <a:t>” (</a:t>
            </a:r>
            <a:r>
              <a:rPr lang="en-GB" baseline="0" dirty="0" err="1"/>
              <a:t>Ikke</a:t>
            </a:r>
            <a:r>
              <a:rPr lang="en-GB" baseline="0" dirty="0"/>
              <a:t> “</a:t>
            </a:r>
            <a:r>
              <a:rPr lang="en-GB" baseline="0" dirty="0" err="1"/>
              <a:t>Bruk</a:t>
            </a:r>
            <a:r>
              <a:rPr lang="en-GB" baseline="0" dirty="0"/>
              <a:t> </a:t>
            </a:r>
            <a:r>
              <a:rPr lang="en-GB" baseline="0" dirty="0" err="1"/>
              <a:t>alle</a:t>
            </a:r>
            <a:r>
              <a:rPr lang="en-GB" baseline="0" dirty="0"/>
              <a:t>”)</a:t>
            </a:r>
            <a:br>
              <a:rPr lang="en-GB" baseline="0" dirty="0"/>
            </a:br>
            <a:br>
              <a:rPr lang="en-GB" baseline="0" dirty="0"/>
            </a:br>
            <a:r>
              <a:rPr lang="en-GB" baseline="0" dirty="0"/>
              <a:t>For </a:t>
            </a:r>
            <a:r>
              <a:rPr lang="en-GB" baseline="0" dirty="0" err="1"/>
              <a:t>å</a:t>
            </a:r>
            <a:r>
              <a:rPr lang="en-GB" baseline="0" dirty="0"/>
              <a:t> </a:t>
            </a:r>
            <a:r>
              <a:rPr lang="en-GB" baseline="0" dirty="0" err="1"/>
              <a:t>endre</a:t>
            </a:r>
            <a:r>
              <a:rPr lang="en-GB" baseline="0" dirty="0"/>
              <a:t> </a:t>
            </a:r>
            <a:r>
              <a:rPr lang="en-GB" baseline="0" dirty="0" err="1"/>
              <a:t>utsnitt</a:t>
            </a:r>
            <a:r>
              <a:rPr lang="en-GB" baseline="0" dirty="0"/>
              <a:t>:</a:t>
            </a:r>
            <a:br>
              <a:rPr lang="en-GB" baseline="0" dirty="0"/>
            </a:br>
            <a:r>
              <a:rPr lang="en-GB" baseline="0" dirty="0"/>
              <a:t>1. I </a:t>
            </a:r>
            <a:r>
              <a:rPr lang="en-GB" baseline="0" dirty="0" err="1"/>
              <a:t>Båndet</a:t>
            </a:r>
            <a:r>
              <a:rPr lang="en-GB" baseline="0" dirty="0"/>
              <a:t>, </a:t>
            </a:r>
            <a:r>
              <a:rPr lang="en-GB" baseline="0" dirty="0" err="1"/>
              <a:t>velg</a:t>
            </a:r>
            <a:r>
              <a:rPr lang="en-GB" baseline="0" dirty="0"/>
              <a:t> </a:t>
            </a:r>
            <a:r>
              <a:rPr lang="en-GB" baseline="0" dirty="0" err="1"/>
              <a:t>Bildeformat-fanen</a:t>
            </a:r>
            <a:r>
              <a:rPr lang="en-GB" baseline="0" dirty="0"/>
              <a:t>.</a:t>
            </a:r>
            <a:br>
              <a:rPr lang="en-GB" baseline="0" dirty="0"/>
            </a:br>
            <a:r>
              <a:rPr lang="en-GB" baseline="0" dirty="0"/>
              <a:t>2. </a:t>
            </a:r>
            <a:r>
              <a:rPr lang="en-GB" baseline="0" dirty="0" err="1"/>
              <a:t>Klikk</a:t>
            </a:r>
            <a:r>
              <a:rPr lang="en-GB" baseline="0" dirty="0"/>
              <a:t> </a:t>
            </a:r>
            <a:r>
              <a:rPr lang="en-GB" baseline="0" dirty="0" err="1"/>
              <a:t>Beskjær-knappen</a:t>
            </a:r>
            <a:br>
              <a:rPr lang="en-GB" baseline="0" dirty="0"/>
            </a:br>
            <a:r>
              <a:rPr lang="en-GB" baseline="0" dirty="0"/>
              <a:t>3. </a:t>
            </a:r>
            <a:r>
              <a:rPr lang="en-GB" baseline="0" dirty="0" err="1"/>
              <a:t>Flytt</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dra</a:t>
            </a:r>
            <a:r>
              <a:rPr lang="en-GB" baseline="0" dirty="0"/>
              <a:t> </a:t>
            </a:r>
            <a:r>
              <a:rPr lang="en-GB" baseline="0" dirty="0" err="1"/>
              <a:t>i</a:t>
            </a:r>
            <a:r>
              <a:rPr lang="en-GB" baseline="0" dirty="0"/>
              <a:t> </a:t>
            </a:r>
            <a:r>
              <a:rPr lang="en-GB" baseline="0" dirty="0" err="1"/>
              <a:t>bildets</a:t>
            </a:r>
            <a:r>
              <a:rPr lang="en-GB" baseline="0" dirty="0"/>
              <a:t> </a:t>
            </a:r>
            <a:r>
              <a:rPr lang="en-GB" baseline="0" dirty="0" err="1"/>
              <a:t>kanter</a:t>
            </a:r>
            <a:r>
              <a:rPr lang="en-GB" baseline="0" dirty="0"/>
              <a:t> for </a:t>
            </a:r>
            <a:r>
              <a:rPr lang="en-GB" baseline="0" dirty="0" err="1"/>
              <a:t>å</a:t>
            </a:r>
            <a:r>
              <a:rPr lang="en-GB" baseline="0" dirty="0"/>
              <a:t> </a:t>
            </a:r>
            <a:r>
              <a:rPr lang="en-GB" baseline="0" dirty="0" err="1"/>
              <a:t>endre</a:t>
            </a:r>
            <a:r>
              <a:rPr lang="en-GB" baseline="0" dirty="0"/>
              <a:t> </a:t>
            </a:r>
            <a:r>
              <a:rPr lang="en-GB" baseline="0" dirty="0" err="1"/>
              <a:t>utsnitt</a:t>
            </a:r>
            <a:br>
              <a:rPr lang="en-GB" baseline="0" dirty="0"/>
            </a:br>
            <a:r>
              <a:rPr lang="en-GB" baseline="0" dirty="0"/>
              <a:t>4. </a:t>
            </a:r>
            <a:r>
              <a:rPr lang="en-GB" baseline="0" dirty="0" err="1"/>
              <a:t>Klikk</a:t>
            </a:r>
            <a:r>
              <a:rPr lang="en-GB" baseline="0" dirty="0"/>
              <a:t> </a:t>
            </a:r>
            <a:r>
              <a:rPr lang="en-GB" baseline="0" dirty="0" err="1"/>
              <a:t>utenfor</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på</a:t>
            </a:r>
            <a:r>
              <a:rPr lang="en-GB" baseline="0" dirty="0"/>
              <a:t> </a:t>
            </a:r>
            <a:r>
              <a:rPr lang="en-GB" baseline="0" dirty="0" err="1"/>
              <a:t>Beskjær-knappen</a:t>
            </a:r>
            <a:r>
              <a:rPr lang="en-GB" baseline="0" dirty="0"/>
              <a:t> </a:t>
            </a:r>
            <a:r>
              <a:rPr lang="en-GB" baseline="0" dirty="0" err="1"/>
              <a:t>når</a:t>
            </a:r>
            <a:r>
              <a:rPr lang="en-GB" baseline="0" dirty="0"/>
              <a:t> du </a:t>
            </a:r>
            <a:r>
              <a:rPr lang="en-GB" baseline="0" dirty="0" err="1"/>
              <a:t>er</a:t>
            </a:r>
            <a:r>
              <a:rPr lang="en-GB" baseline="0" dirty="0"/>
              <a:t> </a:t>
            </a:r>
            <a:r>
              <a:rPr lang="en-GB" baseline="0" dirty="0" err="1"/>
              <a:t>ferdig</a:t>
            </a:r>
            <a:r>
              <a:rPr lang="en-GB" baseline="0" dirty="0"/>
              <a:t>. </a:t>
            </a:r>
          </a:p>
        </p:txBody>
      </p:sp>
      <p:sp>
        <p:nvSpPr>
          <p:cNvPr id="10" name="Navn"/>
          <p:cNvSpPr>
            <a:spLocks noGrp="1"/>
          </p:cNvSpPr>
          <p:nvPr>
            <p:ph type="body" sz="quarter" idx="13" hasCustomPrompt="1"/>
          </p:nvPr>
        </p:nvSpPr>
        <p:spPr>
          <a:xfrm>
            <a:off x="1776607" y="4637021"/>
            <a:ext cx="8638785" cy="314325"/>
          </a:xfrm>
        </p:spPr>
        <p:txBody>
          <a:bodyPr tIns="18000" bIns="18000"/>
          <a:lstStyle>
            <a:lvl1pPr marL="0" indent="0" algn="ctr">
              <a:buFontTx/>
              <a:buNone/>
              <a:defRPr sz="1950" b="0" i="0">
                <a:solidFill>
                  <a:schemeClr val="tx2"/>
                </a:solidFill>
                <a:latin typeface="+mn-lt"/>
                <a:ea typeface="Gill Sans" charset="0"/>
                <a:cs typeface="Gill Sans" charset="0"/>
              </a:defRPr>
            </a:lvl1pPr>
          </a:lstStyle>
          <a:p>
            <a:pPr lvl="0"/>
            <a:r>
              <a:rPr lang="nb-NO" dirty="0"/>
              <a:t>Navn</a:t>
            </a:r>
          </a:p>
        </p:txBody>
      </p:sp>
      <p:sp>
        <p:nvSpPr>
          <p:cNvPr id="11" name="Stilling/tittel"/>
          <p:cNvSpPr>
            <a:spLocks noGrp="1"/>
          </p:cNvSpPr>
          <p:nvPr>
            <p:ph type="body" sz="quarter" idx="14" hasCustomPrompt="1"/>
          </p:nvPr>
        </p:nvSpPr>
        <p:spPr>
          <a:xfrm>
            <a:off x="1776607" y="4933113"/>
            <a:ext cx="8638785" cy="314325"/>
          </a:xfrm>
        </p:spPr>
        <p:txBody>
          <a:bodyPr tIns="18000" bIns="18000"/>
          <a:lstStyle>
            <a:lvl1pPr marL="0" indent="0" algn="ctr">
              <a:buFontTx/>
              <a:buNone/>
              <a:defRPr sz="1950" b="0" i="0">
                <a:solidFill>
                  <a:schemeClr val="tx2"/>
                </a:solidFill>
                <a:latin typeface="+mn-lt"/>
                <a:ea typeface="Gill Sans" charset="0"/>
                <a:cs typeface="Gill Sans" charset="0"/>
              </a:defRPr>
            </a:lvl1pPr>
          </a:lstStyle>
          <a:p>
            <a:pPr lvl="0"/>
            <a:r>
              <a:rPr lang="nb-NO" dirty="0"/>
              <a:t>Stilling / tittel</a:t>
            </a:r>
          </a:p>
        </p:txBody>
      </p:sp>
      <p:sp>
        <p:nvSpPr>
          <p:cNvPr id="3" name="Undertittel 2"/>
          <p:cNvSpPr>
            <a:spLocks noGrp="1"/>
          </p:cNvSpPr>
          <p:nvPr>
            <p:ph type="subTitle" idx="1" hasCustomPrompt="1"/>
          </p:nvPr>
        </p:nvSpPr>
        <p:spPr>
          <a:xfrm>
            <a:off x="1524000" y="3685564"/>
            <a:ext cx="9144000" cy="596150"/>
          </a:xfrm>
        </p:spPr>
        <p:txBody>
          <a:bodyPr tIns="18000" bIns="46800"/>
          <a:lstStyle>
            <a:lvl1pPr marL="0" indent="0" algn="ctr">
              <a:buNone/>
              <a:defRPr sz="255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a:t>
            </a:r>
            <a:endParaRPr lang="en-GB" dirty="0"/>
          </a:p>
        </p:txBody>
      </p:sp>
      <p:sp>
        <p:nvSpPr>
          <p:cNvPr id="2" name="Tittel 1"/>
          <p:cNvSpPr>
            <a:spLocks noGrp="1"/>
          </p:cNvSpPr>
          <p:nvPr>
            <p:ph type="ctrTitle" hasCustomPrompt="1"/>
          </p:nvPr>
        </p:nvSpPr>
        <p:spPr>
          <a:xfrm>
            <a:off x="1524000" y="2766645"/>
            <a:ext cx="9144000" cy="918919"/>
          </a:xfrm>
        </p:spPr>
        <p:txBody>
          <a:bodyPr anchor="b"/>
          <a:lstStyle>
            <a:lvl1pPr algn="ctr">
              <a:defRPr sz="2800" b="0" i="0" cap="all" baseline="0">
                <a:solidFill>
                  <a:schemeClr val="tx2"/>
                </a:solidFill>
                <a:latin typeface="+mj-lt"/>
                <a:ea typeface="Gill Sans" charset="0"/>
                <a:cs typeface="Gill Sans" charset="0"/>
              </a:defRPr>
            </a:lvl1pPr>
          </a:lstStyle>
          <a:p>
            <a:r>
              <a:rPr lang="nb-NO" dirty="0"/>
              <a:t>Presentasjonens tittel</a:t>
            </a:r>
            <a:endParaRPr lang="en-GB" dirty="0"/>
          </a:p>
        </p:txBody>
      </p:sp>
      <p:sp>
        <p:nvSpPr>
          <p:cNvPr id="5" name="LOGO (Plassholder for bunntekst)"/>
          <p:cNvSpPr>
            <a:spLocks noGrp="1" noChangeAspect="1"/>
          </p:cNvSpPr>
          <p:nvPr>
            <p:ph type="ftr" sz="quarter" idx="11"/>
          </p:nvPr>
        </p:nvSpPr>
        <p:spPr>
          <a:xfrm>
            <a:off x="5555559" y="1029377"/>
            <a:ext cx="1080882" cy="1441176"/>
          </a:xfrm>
          <a:blipFill>
            <a:blip r:embed="rId2"/>
            <a:stretch>
              <a:fillRect/>
            </a:stretch>
          </a:blipFill>
        </p:spPr>
        <p:txBody>
          <a:bodyPr/>
          <a:lstStyle>
            <a:lvl1pPr>
              <a:defRPr>
                <a:solidFill>
                  <a:schemeClr val="tx1">
                    <a:tint val="75000"/>
                    <a:alpha val="0"/>
                  </a:schemeClr>
                </a:solidFill>
              </a:defRPr>
            </a:lvl1pPr>
          </a:lstStyle>
          <a:p>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innhold og graf, rød">
    <p:spTree>
      <p:nvGrpSpPr>
        <p:cNvPr id="1" name=""/>
        <p:cNvGrpSpPr/>
        <p:nvPr/>
      </p:nvGrpSpPr>
      <p:grpSpPr>
        <a:xfrm>
          <a:off x="0" y="0"/>
          <a:ext cx="0" cy="0"/>
          <a:chOff x="0" y="0"/>
          <a:chExt cx="0" cy="0"/>
        </a:xfrm>
      </p:grpSpPr>
      <p:sp>
        <p:nvSpPr>
          <p:cNvPr id="8" name="Rød bakgrunn"/>
          <p:cNvSpPr/>
          <p:nvPr userDrawn="1"/>
        </p:nvSpPr>
        <p:spPr>
          <a:xfrm>
            <a:off x="5326063" y="0"/>
            <a:ext cx="686593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innhold 2"/>
          <p:cNvSpPr>
            <a:spLocks noGrp="1"/>
          </p:cNvSpPr>
          <p:nvPr>
            <p:ph idx="1" hasCustomPrompt="1"/>
          </p:nvPr>
        </p:nvSpPr>
        <p:spPr>
          <a:xfrm>
            <a:off x="612648" y="2303403"/>
            <a:ext cx="4665205" cy="3864416"/>
          </a:xfrm>
        </p:spPr>
        <p:txBody>
          <a:bodyPr/>
          <a:lstStyle>
            <a:lvl1pPr>
              <a:defRPr/>
            </a:lvl1pPr>
            <a:lvl2pPr>
              <a:defRPr/>
            </a:lvl2pPr>
            <a:lvl3pPr>
              <a:defRPr/>
            </a:lvl3pPr>
          </a:lstStyle>
          <a:p>
            <a:pPr lvl="0"/>
            <a:r>
              <a:rPr lang="nb-NO" dirty="0"/>
              <a:t>Klikk for å legge til tekst</a:t>
            </a:r>
          </a:p>
          <a:p>
            <a:pPr lvl="1"/>
            <a:r>
              <a:rPr lang="nb-NO" dirty="0"/>
              <a:t>Nivå 2</a:t>
            </a:r>
          </a:p>
          <a:p>
            <a:pPr lvl="2"/>
            <a:r>
              <a:rPr lang="nb-NO" dirty="0"/>
              <a:t>Nivå 3</a:t>
            </a:r>
          </a:p>
          <a:p>
            <a:pPr lvl="0"/>
            <a:endParaRPr lang="en-GB" dirty="0"/>
          </a:p>
        </p:txBody>
      </p:sp>
      <p:sp>
        <p:nvSpPr>
          <p:cNvPr id="13" name="Plassholder for diagram 5"/>
          <p:cNvSpPr>
            <a:spLocks noGrp="1"/>
          </p:cNvSpPr>
          <p:nvPr>
            <p:ph type="chart" sz="quarter" idx="10" hasCustomPrompt="1"/>
          </p:nvPr>
        </p:nvSpPr>
        <p:spPr>
          <a:xfrm>
            <a:off x="6084000" y="2232000"/>
            <a:ext cx="5763600" cy="3236400"/>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4" name="Tittel 3"/>
          <p:cNvSpPr>
            <a:spLocks noGrp="1"/>
          </p:cNvSpPr>
          <p:nvPr>
            <p:ph type="title"/>
          </p:nvPr>
        </p:nvSpPr>
        <p:spPr>
          <a:xfrm>
            <a:off x="1037340" y="587553"/>
            <a:ext cx="4240513" cy="818667"/>
          </a:xfrm>
        </p:spPr>
        <p:txBody>
          <a:bodyPr/>
          <a:lstStyle/>
          <a:p>
            <a:r>
              <a:rPr lang="nb-NO"/>
              <a:t>Klikk for å redigere tittelstil</a:t>
            </a:r>
          </a:p>
        </p:txBody>
      </p:sp>
    </p:spTree>
    <p:extLst>
      <p:ext uri="{BB962C8B-B14F-4D97-AF65-F5344CB8AC3E}">
        <p14:creationId xmlns:p14="http://schemas.microsoft.com/office/powerpoint/2010/main" val="213951777"/>
      </p:ext>
    </p:extLst>
  </p:cSld>
  <p:clrMapOvr>
    <a:masterClrMapping/>
  </p:clrMapOvr>
  <p:extLst>
    <p:ext uri="{DCECCB84-F9BA-43D5-87BE-67443E8EF086}">
      <p15:sldGuideLst xmlns:p15="http://schemas.microsoft.com/office/powerpoint/2012/main">
        <p15:guide id="1" pos="335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 innhold og graf, grå">
    <p:spTree>
      <p:nvGrpSpPr>
        <p:cNvPr id="1" name=""/>
        <p:cNvGrpSpPr/>
        <p:nvPr/>
      </p:nvGrpSpPr>
      <p:grpSpPr>
        <a:xfrm>
          <a:off x="0" y="0"/>
          <a:ext cx="0" cy="0"/>
          <a:chOff x="0" y="0"/>
          <a:chExt cx="0" cy="0"/>
        </a:xfrm>
      </p:grpSpPr>
      <p:sp>
        <p:nvSpPr>
          <p:cNvPr id="8" name="Rød bakgrunn"/>
          <p:cNvSpPr/>
          <p:nvPr userDrawn="1"/>
        </p:nvSpPr>
        <p:spPr>
          <a:xfrm>
            <a:off x="5326063" y="0"/>
            <a:ext cx="686593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ssholder for innhold 2"/>
          <p:cNvSpPr>
            <a:spLocks noGrp="1"/>
          </p:cNvSpPr>
          <p:nvPr>
            <p:ph idx="1" hasCustomPrompt="1"/>
          </p:nvPr>
        </p:nvSpPr>
        <p:spPr>
          <a:xfrm>
            <a:off x="612648" y="2303403"/>
            <a:ext cx="4665205" cy="3864416"/>
          </a:xfrm>
        </p:spPr>
        <p:txBody>
          <a:bodyPr/>
          <a:lstStyle>
            <a:lvl1pPr>
              <a:defRPr/>
            </a:lvl1pPr>
            <a:lvl2pPr>
              <a:defRPr/>
            </a:lvl2pPr>
            <a:lvl3pPr>
              <a:defRPr/>
            </a:lvl3pPr>
          </a:lstStyle>
          <a:p>
            <a:pPr lvl="0"/>
            <a:r>
              <a:rPr lang="nb-NO" dirty="0"/>
              <a:t>Klikk for å legge til tekst</a:t>
            </a:r>
          </a:p>
          <a:p>
            <a:pPr lvl="1"/>
            <a:r>
              <a:rPr lang="nb-NO" dirty="0"/>
              <a:t>Nivå 2</a:t>
            </a:r>
          </a:p>
          <a:p>
            <a:pPr lvl="2"/>
            <a:r>
              <a:rPr lang="nb-NO" dirty="0"/>
              <a:t>Nivå 3</a:t>
            </a:r>
          </a:p>
          <a:p>
            <a:pPr lvl="0"/>
            <a:endParaRPr lang="en-GB" dirty="0"/>
          </a:p>
        </p:txBody>
      </p:sp>
      <p:sp>
        <p:nvSpPr>
          <p:cNvPr id="13" name="Plassholder for diagram 5"/>
          <p:cNvSpPr>
            <a:spLocks noGrp="1"/>
          </p:cNvSpPr>
          <p:nvPr>
            <p:ph type="chart" sz="quarter" idx="10" hasCustomPrompt="1"/>
          </p:nvPr>
        </p:nvSpPr>
        <p:spPr>
          <a:xfrm>
            <a:off x="6084000" y="2232000"/>
            <a:ext cx="5763600" cy="3236400"/>
          </a:xfrm>
        </p:spPr>
        <p:txBody>
          <a:bodyPr tIns="756000" anchor="ctr" anchorCtr="1"/>
          <a:lstStyle>
            <a:lvl1pPr marL="0" indent="0" algn="ctr">
              <a:buFontTx/>
              <a:buNone/>
              <a:defRPr>
                <a:solidFill>
                  <a:schemeClr val="tx2">
                    <a:lumMod val="60000"/>
                    <a:lumOff val="40000"/>
                  </a:schemeClr>
                </a:solidFill>
              </a:defRPr>
            </a:lvl1pPr>
          </a:lstStyle>
          <a:p>
            <a:r>
              <a:rPr lang="en-GB" dirty="0"/>
              <a:t>Sett inn </a:t>
            </a:r>
            <a:r>
              <a:rPr lang="en-GB" dirty="0" err="1"/>
              <a:t>graf</a:t>
            </a:r>
            <a:endParaRPr lang="en-GB" dirty="0"/>
          </a:p>
        </p:txBody>
      </p:sp>
      <p:sp>
        <p:nvSpPr>
          <p:cNvPr id="4" name="Tittel 3"/>
          <p:cNvSpPr>
            <a:spLocks noGrp="1"/>
          </p:cNvSpPr>
          <p:nvPr>
            <p:ph type="title"/>
          </p:nvPr>
        </p:nvSpPr>
        <p:spPr>
          <a:xfrm>
            <a:off x="1037340" y="587553"/>
            <a:ext cx="4240513" cy="818667"/>
          </a:xfrm>
        </p:spPr>
        <p:txBody>
          <a:bodyPr/>
          <a:lstStyle/>
          <a:p>
            <a:r>
              <a:rPr lang="nb-NO"/>
              <a:t>Klikk for å redigere tittelstil</a:t>
            </a:r>
          </a:p>
        </p:txBody>
      </p:sp>
    </p:spTree>
  </p:cSld>
  <p:clrMapOvr>
    <a:masterClrMapping/>
  </p:clrMapOvr>
  <p:extLst>
    <p:ext uri="{DCECCB84-F9BA-43D5-87BE-67443E8EF086}">
      <p15:sldGuideLst xmlns:p15="http://schemas.microsoft.com/office/powerpoint/2012/main">
        <p15:guide id="1" pos="335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3" name="Plassholder for innhold 2"/>
          <p:cNvSpPr>
            <a:spLocks noGrp="1"/>
          </p:cNvSpPr>
          <p:nvPr>
            <p:ph idx="1" hasCustomPrompt="1"/>
          </p:nvPr>
        </p:nvSpPr>
        <p:spPr>
          <a:xfrm>
            <a:off x="612648" y="2303403"/>
            <a:ext cx="4665205" cy="3864416"/>
          </a:xfrm>
        </p:spPr>
        <p:txBody>
          <a:bodyPr/>
          <a:lstStyle>
            <a:lvl1pPr>
              <a:defRPr/>
            </a:lvl1pPr>
            <a:lvl2pPr>
              <a:defRPr/>
            </a:lvl2pPr>
            <a:lvl3pPr>
              <a:defRPr/>
            </a:lvl3pPr>
          </a:lstStyle>
          <a:p>
            <a:pPr lvl="0"/>
            <a:r>
              <a:rPr lang="nb-NO" dirty="0"/>
              <a:t>Klikk for å legge til tekst</a:t>
            </a:r>
          </a:p>
          <a:p>
            <a:pPr lvl="1"/>
            <a:r>
              <a:rPr lang="nb-NO" dirty="0"/>
              <a:t>Nivå 2</a:t>
            </a:r>
          </a:p>
          <a:p>
            <a:pPr lvl="2"/>
            <a:r>
              <a:rPr lang="nb-NO" dirty="0"/>
              <a:t>Nivå 3</a:t>
            </a:r>
          </a:p>
          <a:p>
            <a:pPr lvl="0"/>
            <a:endParaRPr lang="en-GB" dirty="0"/>
          </a:p>
        </p:txBody>
      </p:sp>
      <p:sp>
        <p:nvSpPr>
          <p:cNvPr id="5" name="Plassholder for bilde 4"/>
          <p:cNvSpPr>
            <a:spLocks noGrp="1"/>
          </p:cNvSpPr>
          <p:nvPr>
            <p:ph type="pic" sz="quarter" idx="10" hasCustomPrompt="1"/>
          </p:nvPr>
        </p:nvSpPr>
        <p:spPr>
          <a:xfrm>
            <a:off x="5326063" y="0"/>
            <a:ext cx="6865937" cy="6858000"/>
          </a:xfrm>
          <a:pattFill prst="ltUpDiag">
            <a:fgClr>
              <a:schemeClr val="bg2">
                <a:lumMod val="75000"/>
              </a:schemeClr>
            </a:fgClr>
            <a:bgClr>
              <a:schemeClr val="bg2">
                <a:lumMod val="90000"/>
              </a:schemeClr>
            </a:bgClr>
          </a:pattFill>
        </p:spPr>
        <p:txBody>
          <a:bodyPr tIns="1260000" anchor="t" anchorCtr="0"/>
          <a:lstStyle>
            <a:lvl1pPr marL="0" marR="0" indent="0" algn="l" defTabSz="914400" rtl="0" eaLnBrk="1" fontAlgn="auto" latinLnBrk="0" hangingPunct="1">
              <a:lnSpc>
                <a:spcPct val="104000"/>
              </a:lnSpc>
              <a:spcBef>
                <a:spcPts val="0"/>
              </a:spcBef>
              <a:spcAft>
                <a:spcPts val="0"/>
              </a:spcAft>
              <a:buClr>
                <a:schemeClr val="accent1"/>
              </a:buClr>
              <a:buSzTx/>
              <a:buFont typeface="Arial" charset="0"/>
              <a:buNone/>
              <a:tabLst/>
              <a:defRPr sz="1200" baseline="0">
                <a:solidFill>
                  <a:schemeClr val="bg2">
                    <a:lumMod val="25000"/>
                  </a:schemeClr>
                </a:solidFill>
              </a:defRPr>
            </a:lvl1pPr>
          </a:lstStyle>
          <a:p>
            <a:r>
              <a:rPr lang="en-GB" dirty="0"/>
              <a:t>Dra inn et </a:t>
            </a:r>
            <a:r>
              <a:rPr lang="en-GB" dirty="0" err="1"/>
              <a:t>bilde</a:t>
            </a:r>
            <a:r>
              <a:rPr lang="en-GB" dirty="0"/>
              <a:t> </a:t>
            </a:r>
            <a:r>
              <a:rPr lang="en-GB" dirty="0" err="1"/>
              <a:t>eller</a:t>
            </a:r>
            <a:r>
              <a:rPr lang="en-GB" dirty="0"/>
              <a:t> </a:t>
            </a:r>
            <a:r>
              <a:rPr lang="en-GB" dirty="0" err="1"/>
              <a:t>trykk</a:t>
            </a:r>
            <a:r>
              <a:rPr lang="en-GB" dirty="0"/>
              <a:t> </a:t>
            </a:r>
            <a:r>
              <a:rPr lang="en-GB" dirty="0" err="1"/>
              <a:t>på</a:t>
            </a:r>
            <a:r>
              <a:rPr lang="en-GB" dirty="0"/>
              <a:t> </a:t>
            </a:r>
            <a:r>
              <a:rPr lang="en-GB" dirty="0" err="1"/>
              <a:t>ikonet</a:t>
            </a:r>
            <a:r>
              <a:rPr lang="en-GB" dirty="0"/>
              <a:t> for </a:t>
            </a:r>
            <a:r>
              <a:rPr lang="en-GB" dirty="0" err="1"/>
              <a:t>å</a:t>
            </a:r>
            <a:r>
              <a:rPr lang="en-GB" dirty="0"/>
              <a:t> </a:t>
            </a:r>
            <a:r>
              <a:rPr lang="en-GB" dirty="0" err="1"/>
              <a:t>legge</a:t>
            </a:r>
            <a:r>
              <a:rPr lang="en-GB" dirty="0"/>
              <a:t> </a:t>
            </a:r>
            <a:r>
              <a:rPr lang="en-GB" dirty="0" err="1"/>
              <a:t>til</a:t>
            </a:r>
            <a:br>
              <a:rPr lang="en-GB" dirty="0"/>
            </a:br>
            <a:br>
              <a:rPr lang="en-GB" dirty="0"/>
            </a:br>
            <a:r>
              <a:rPr lang="en-GB" baseline="0" dirty="0"/>
              <a:t>For </a:t>
            </a:r>
            <a:r>
              <a:rPr lang="en-GB" baseline="0" dirty="0" err="1"/>
              <a:t>å</a:t>
            </a:r>
            <a:r>
              <a:rPr lang="en-GB" baseline="0" dirty="0"/>
              <a:t> </a:t>
            </a:r>
            <a:r>
              <a:rPr lang="en-GB" baseline="0" dirty="0" err="1"/>
              <a:t>endre</a:t>
            </a:r>
            <a:r>
              <a:rPr lang="en-GB" baseline="0" dirty="0"/>
              <a:t> </a:t>
            </a:r>
            <a:r>
              <a:rPr lang="en-GB" baseline="0" dirty="0" err="1"/>
              <a:t>utsnitt</a:t>
            </a:r>
            <a:r>
              <a:rPr lang="en-GB" baseline="0" dirty="0"/>
              <a:t>:</a:t>
            </a:r>
            <a:br>
              <a:rPr lang="en-GB" baseline="0" dirty="0"/>
            </a:br>
            <a:r>
              <a:rPr lang="en-GB" baseline="0" dirty="0"/>
              <a:t>1. I </a:t>
            </a:r>
            <a:r>
              <a:rPr lang="en-GB" baseline="0" dirty="0" err="1"/>
              <a:t>Båndet</a:t>
            </a:r>
            <a:r>
              <a:rPr lang="en-GB" baseline="0" dirty="0"/>
              <a:t>, </a:t>
            </a:r>
            <a:r>
              <a:rPr lang="en-GB" baseline="0" dirty="0" err="1"/>
              <a:t>velg</a:t>
            </a:r>
            <a:r>
              <a:rPr lang="en-GB" baseline="0" dirty="0"/>
              <a:t> </a:t>
            </a:r>
            <a:r>
              <a:rPr lang="en-GB" baseline="0" dirty="0" err="1"/>
              <a:t>Bildeformat-fanen</a:t>
            </a:r>
            <a:r>
              <a:rPr lang="en-GB" baseline="0" dirty="0"/>
              <a:t>.</a:t>
            </a:r>
            <a:br>
              <a:rPr lang="en-GB" baseline="0" dirty="0"/>
            </a:br>
            <a:r>
              <a:rPr lang="en-GB" baseline="0" dirty="0"/>
              <a:t>2. </a:t>
            </a:r>
            <a:r>
              <a:rPr lang="en-GB" baseline="0" dirty="0" err="1"/>
              <a:t>Klikk</a:t>
            </a:r>
            <a:r>
              <a:rPr lang="en-GB" baseline="0" dirty="0"/>
              <a:t> </a:t>
            </a:r>
            <a:r>
              <a:rPr lang="en-GB" baseline="0" dirty="0" err="1"/>
              <a:t>Beskjær-knappen</a:t>
            </a:r>
            <a:br>
              <a:rPr lang="en-GB" baseline="0" dirty="0"/>
            </a:br>
            <a:r>
              <a:rPr lang="en-GB" baseline="0" dirty="0"/>
              <a:t>3. </a:t>
            </a:r>
            <a:r>
              <a:rPr lang="en-GB" baseline="0" dirty="0" err="1"/>
              <a:t>Flytt</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dra</a:t>
            </a:r>
            <a:r>
              <a:rPr lang="en-GB" baseline="0" dirty="0"/>
              <a:t> </a:t>
            </a:r>
            <a:r>
              <a:rPr lang="en-GB" baseline="0" dirty="0" err="1"/>
              <a:t>i</a:t>
            </a:r>
            <a:r>
              <a:rPr lang="en-GB" baseline="0" dirty="0"/>
              <a:t> </a:t>
            </a:r>
            <a:r>
              <a:rPr lang="en-GB" baseline="0" dirty="0" err="1"/>
              <a:t>bildets</a:t>
            </a:r>
            <a:r>
              <a:rPr lang="en-GB" baseline="0" dirty="0"/>
              <a:t> </a:t>
            </a:r>
            <a:r>
              <a:rPr lang="en-GB" baseline="0" dirty="0" err="1"/>
              <a:t>kanter</a:t>
            </a:r>
            <a:r>
              <a:rPr lang="en-GB" baseline="0" dirty="0"/>
              <a:t> for </a:t>
            </a:r>
            <a:r>
              <a:rPr lang="en-GB" baseline="0" dirty="0" err="1"/>
              <a:t>å</a:t>
            </a:r>
            <a:r>
              <a:rPr lang="en-GB" baseline="0" dirty="0"/>
              <a:t> </a:t>
            </a:r>
            <a:r>
              <a:rPr lang="en-GB" baseline="0" dirty="0" err="1"/>
              <a:t>endre</a:t>
            </a:r>
            <a:r>
              <a:rPr lang="en-GB" baseline="0" dirty="0"/>
              <a:t> </a:t>
            </a:r>
            <a:r>
              <a:rPr lang="en-GB" baseline="0" dirty="0" err="1"/>
              <a:t>utsnitt</a:t>
            </a:r>
            <a:br>
              <a:rPr lang="en-GB" baseline="0" dirty="0"/>
            </a:br>
            <a:r>
              <a:rPr lang="en-GB" baseline="0" dirty="0"/>
              <a:t>4. </a:t>
            </a:r>
            <a:r>
              <a:rPr lang="en-GB" baseline="0" dirty="0" err="1"/>
              <a:t>Klikk</a:t>
            </a:r>
            <a:r>
              <a:rPr lang="en-GB" baseline="0" dirty="0"/>
              <a:t> </a:t>
            </a:r>
            <a:r>
              <a:rPr lang="en-GB" baseline="0" dirty="0" err="1"/>
              <a:t>utenfor</a:t>
            </a:r>
            <a:r>
              <a:rPr lang="en-GB" baseline="0" dirty="0"/>
              <a:t> </a:t>
            </a:r>
            <a:r>
              <a:rPr lang="en-GB" baseline="0" dirty="0" err="1"/>
              <a:t>bildet</a:t>
            </a:r>
            <a:r>
              <a:rPr lang="en-GB" baseline="0" dirty="0"/>
              <a:t> </a:t>
            </a:r>
            <a:r>
              <a:rPr lang="en-GB" baseline="0" dirty="0" err="1"/>
              <a:t>eller</a:t>
            </a:r>
            <a:r>
              <a:rPr lang="en-GB" baseline="0" dirty="0"/>
              <a:t> </a:t>
            </a:r>
            <a:r>
              <a:rPr lang="en-GB" baseline="0" dirty="0" err="1"/>
              <a:t>på</a:t>
            </a:r>
            <a:r>
              <a:rPr lang="en-GB" baseline="0" dirty="0"/>
              <a:t> </a:t>
            </a:r>
            <a:r>
              <a:rPr lang="en-GB" baseline="0" dirty="0" err="1"/>
              <a:t>Beskjær-knappen</a:t>
            </a:r>
            <a:r>
              <a:rPr lang="en-GB" baseline="0" dirty="0"/>
              <a:t> </a:t>
            </a:r>
            <a:r>
              <a:rPr lang="en-GB" baseline="0" dirty="0" err="1"/>
              <a:t>når</a:t>
            </a:r>
            <a:r>
              <a:rPr lang="en-GB" baseline="0" dirty="0"/>
              <a:t> du </a:t>
            </a:r>
            <a:r>
              <a:rPr lang="en-GB" baseline="0" dirty="0" err="1"/>
              <a:t>er</a:t>
            </a:r>
            <a:r>
              <a:rPr lang="en-GB" baseline="0" dirty="0"/>
              <a:t> </a:t>
            </a:r>
            <a:r>
              <a:rPr lang="en-GB" baseline="0" dirty="0" err="1"/>
              <a:t>ferdig</a:t>
            </a:r>
            <a:r>
              <a:rPr lang="en-GB" baseline="0" dirty="0"/>
              <a:t>. </a:t>
            </a:r>
          </a:p>
          <a:p>
            <a:endParaRPr lang="en-GB" dirty="0"/>
          </a:p>
        </p:txBody>
      </p:sp>
      <p:sp>
        <p:nvSpPr>
          <p:cNvPr id="4" name="Tittel 3"/>
          <p:cNvSpPr>
            <a:spLocks noGrp="1"/>
          </p:cNvSpPr>
          <p:nvPr>
            <p:ph type="title"/>
          </p:nvPr>
        </p:nvSpPr>
        <p:spPr>
          <a:xfrm>
            <a:off x="1037340" y="587553"/>
            <a:ext cx="4288723" cy="818667"/>
          </a:xfrm>
        </p:spPr>
        <p:txBody>
          <a:bodyPr/>
          <a:lstStyle/>
          <a:p>
            <a:r>
              <a:rPr lang="nb-NO"/>
              <a:t>Klikk for å redigere tittelstil</a:t>
            </a:r>
          </a:p>
        </p:txBody>
      </p:sp>
    </p:spTree>
  </p:cSld>
  <p:clrMapOvr>
    <a:masterClrMapping/>
  </p:clrMapOvr>
  <p:extLst>
    <p:ext uri="{DCECCB84-F9BA-43D5-87BE-67443E8EF086}">
      <p15:sldGuideLst xmlns:p15="http://schemas.microsoft.com/office/powerpoint/2012/main">
        <p15:guide id="1" pos="335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Plassholder for innhold 2"/>
          <p:cNvSpPr>
            <a:spLocks noGrp="1"/>
          </p:cNvSpPr>
          <p:nvPr>
            <p:ph idx="1" hasCustomPrompt="1"/>
          </p:nvPr>
        </p:nvSpPr>
        <p:spPr>
          <a:xfrm>
            <a:off x="612648" y="2303403"/>
            <a:ext cx="9562982" cy="3864416"/>
          </a:xfrm>
        </p:spPr>
        <p:txBody>
          <a:bodyPr/>
          <a:lstStyle>
            <a:lvl1pPr>
              <a:defRPr/>
            </a:lvl1pPr>
            <a:lvl2pPr>
              <a:defRPr/>
            </a:lvl2pPr>
            <a:lvl3pPr>
              <a:defRPr/>
            </a:lvl3pPr>
          </a:lstStyle>
          <a:p>
            <a:pPr lvl="0"/>
            <a:r>
              <a:rPr lang="nb-NO" dirty="0"/>
              <a:t>Klikk for å legge til tekst</a:t>
            </a:r>
          </a:p>
          <a:p>
            <a:pPr lvl="1"/>
            <a:r>
              <a:rPr lang="nb-NO" dirty="0"/>
              <a:t>Nivå 2</a:t>
            </a:r>
          </a:p>
          <a:p>
            <a:pPr lvl="2"/>
            <a:r>
              <a:rPr lang="nb-NO" dirty="0"/>
              <a:t>Nivå 3</a:t>
            </a:r>
          </a:p>
          <a:p>
            <a:pPr lvl="0"/>
            <a:endParaRPr lang="en-GB" dirty="0"/>
          </a:p>
        </p:txBody>
      </p:sp>
      <p:sp>
        <p:nvSpPr>
          <p:cNvPr id="4" name="Tittel 3"/>
          <p:cNvSpPr>
            <a:spLocks noGrp="1"/>
          </p:cNvSpPr>
          <p:nvPr>
            <p:ph type="title"/>
          </p:nvPr>
        </p:nvSpPr>
        <p:spPr/>
        <p:txBody>
          <a:bodyPr/>
          <a:lstStyle/>
          <a:p>
            <a:r>
              <a:rPr lang="nb-NO"/>
              <a:t>Klikk for å redigere tittelstil</a:t>
            </a:r>
          </a:p>
        </p:txBody>
      </p:sp>
    </p:spTree>
  </p:cSld>
  <p:clrMapOvr>
    <a:masterClrMapping/>
  </p:clrMapOvr>
  <p:extLst>
    <p:ext uri="{DCECCB84-F9BA-43D5-87BE-67443E8EF086}">
      <p15:sldGuideLst xmlns:p15="http://schemas.microsoft.com/office/powerpoint/2012/main">
        <p15:guide id="1" pos="335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rittstående bilde">
    <p:spTree>
      <p:nvGrpSpPr>
        <p:cNvPr id="1" name=""/>
        <p:cNvGrpSpPr/>
        <p:nvPr/>
      </p:nvGrpSpPr>
      <p:grpSpPr>
        <a:xfrm>
          <a:off x="0" y="0"/>
          <a:ext cx="0" cy="0"/>
          <a:chOff x="0" y="0"/>
          <a:chExt cx="0" cy="0"/>
        </a:xfrm>
      </p:grpSpPr>
      <p:sp>
        <p:nvSpPr>
          <p:cNvPr id="3" name="Plassholder for innhold 2"/>
          <p:cNvSpPr>
            <a:spLocks noGrp="1"/>
          </p:cNvSpPr>
          <p:nvPr>
            <p:ph idx="1" hasCustomPrompt="1"/>
          </p:nvPr>
        </p:nvSpPr>
        <p:spPr>
          <a:xfrm>
            <a:off x="612648" y="2303403"/>
            <a:ext cx="5833122" cy="3864416"/>
          </a:xfrm>
        </p:spPr>
        <p:txBody>
          <a:bodyPr/>
          <a:lstStyle>
            <a:lvl1pPr>
              <a:defRPr baseline="0"/>
            </a:lvl1pPr>
            <a:lvl2pPr>
              <a:defRPr/>
            </a:lvl2pPr>
            <a:lvl3pPr>
              <a:defRPr/>
            </a:lvl3pPr>
          </a:lstStyle>
          <a:p>
            <a:pPr lvl="0"/>
            <a:r>
              <a:rPr lang="nb-NO" dirty="0"/>
              <a:t>Klikk for å legge til tekst</a:t>
            </a:r>
          </a:p>
          <a:p>
            <a:pPr lvl="1"/>
            <a:r>
              <a:rPr lang="nb-NO" dirty="0"/>
              <a:t>Nivå 2</a:t>
            </a:r>
          </a:p>
          <a:p>
            <a:pPr lvl="2"/>
            <a:r>
              <a:rPr lang="nb-NO" dirty="0"/>
              <a:t>Nivå 3</a:t>
            </a:r>
          </a:p>
          <a:p>
            <a:pPr lvl="0"/>
            <a:endParaRPr lang="en-GB" dirty="0"/>
          </a:p>
        </p:txBody>
      </p:sp>
      <p:sp>
        <p:nvSpPr>
          <p:cNvPr id="4" name="Tittel 3"/>
          <p:cNvSpPr>
            <a:spLocks noGrp="1"/>
          </p:cNvSpPr>
          <p:nvPr>
            <p:ph type="title"/>
          </p:nvPr>
        </p:nvSpPr>
        <p:spPr>
          <a:xfrm>
            <a:off x="1037341" y="587553"/>
            <a:ext cx="5408430" cy="818667"/>
          </a:xfrm>
        </p:spPr>
        <p:txBody>
          <a:bodyPr/>
          <a:lstStyle/>
          <a:p>
            <a:r>
              <a:rPr lang="nb-NO"/>
              <a:t>Klikk for å redigere tittelstil</a:t>
            </a:r>
          </a:p>
        </p:txBody>
      </p:sp>
    </p:spTree>
  </p:cSld>
  <p:clrMapOvr>
    <a:masterClrMapping/>
  </p:clrMapOvr>
  <p:extLst>
    <p:ext uri="{DCECCB84-F9BA-43D5-87BE-67443E8EF086}">
      <p15:sldGuideLst xmlns:p15="http://schemas.microsoft.com/office/powerpoint/2012/main">
        <p15:guide id="1" pos="335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a:t>Klikk for å redigere tittelstil</a:t>
            </a:r>
          </a:p>
        </p:txBody>
      </p:sp>
      <p:sp>
        <p:nvSpPr>
          <p:cNvPr id="5" name="Plassholder for tabell 4"/>
          <p:cNvSpPr>
            <a:spLocks noGrp="1"/>
          </p:cNvSpPr>
          <p:nvPr>
            <p:ph type="tbl" sz="quarter" idx="10" hasCustomPrompt="1"/>
          </p:nvPr>
        </p:nvSpPr>
        <p:spPr>
          <a:xfrm>
            <a:off x="1037340" y="1899139"/>
            <a:ext cx="10303932" cy="4268680"/>
          </a:xfrm>
        </p:spPr>
        <p:txBody>
          <a:bodyPr tIns="756000"/>
          <a:lstStyle>
            <a:lvl1pPr marL="0" indent="0" algn="ctr">
              <a:buFont typeface="Arial" charset="0"/>
              <a:buNone/>
              <a:defRPr sz="1600" baseline="0">
                <a:solidFill>
                  <a:schemeClr val="tx1">
                    <a:lumMod val="50000"/>
                    <a:lumOff val="50000"/>
                  </a:schemeClr>
                </a:solidFill>
              </a:defRPr>
            </a:lvl1pPr>
          </a:lstStyle>
          <a:p>
            <a:r>
              <a:rPr lang="nb-NO" dirty="0"/>
              <a:t>Klikk på ikonet for å legge inn en tabell</a:t>
            </a:r>
          </a:p>
        </p:txBody>
      </p:sp>
    </p:spTree>
  </p:cSld>
  <p:clrMapOvr>
    <a:masterClrMapping/>
  </p:clrMapOvr>
  <p:extLst>
    <p:ext uri="{DCECCB84-F9BA-43D5-87BE-67443E8EF086}">
      <p15:sldGuideLst xmlns:p15="http://schemas.microsoft.com/office/powerpoint/2012/main">
        <p15:guide id="1" pos="3355">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37340" y="587553"/>
            <a:ext cx="10303933" cy="818667"/>
          </a:xfrm>
          <a:prstGeom prst="rect">
            <a:avLst/>
          </a:prstGeom>
        </p:spPr>
        <p:txBody>
          <a:bodyPr vert="horz" lIns="91440" tIns="45720" rIns="91440" bIns="45720" rtlCol="0" anchor="t" anchorCtr="0">
            <a:noAutofit/>
          </a:bodyPr>
          <a:lstStyle/>
          <a:p>
            <a:r>
              <a:rPr lang="nb-NO" dirty="0"/>
              <a:t>Overskrift</a:t>
            </a:r>
            <a:endParaRPr lang="en-GB" dirty="0"/>
          </a:p>
        </p:txBody>
      </p:sp>
      <p:sp>
        <p:nvSpPr>
          <p:cNvPr id="3" name="Plassholder for tekst 2"/>
          <p:cNvSpPr>
            <a:spLocks noGrp="1"/>
          </p:cNvSpPr>
          <p:nvPr>
            <p:ph type="body" idx="1"/>
          </p:nvPr>
        </p:nvSpPr>
        <p:spPr>
          <a:xfrm>
            <a:off x="612648" y="2303403"/>
            <a:ext cx="10750296" cy="3864416"/>
          </a:xfrm>
          <a:prstGeom prst="rect">
            <a:avLst/>
          </a:prstGeom>
        </p:spPr>
        <p:txBody>
          <a:bodyPr vert="horz" lIns="91440" tIns="45720" rIns="91440" bIns="45720" rtlCol="0">
            <a:noAutofit/>
          </a:bodyPr>
          <a:lstStyle/>
          <a:p>
            <a:pPr lvl="0"/>
            <a:r>
              <a:rPr lang="nb-NO" dirty="0"/>
              <a:t>Klikk for å legge til tekst</a:t>
            </a:r>
          </a:p>
          <a:p>
            <a:pPr lvl="1"/>
            <a:r>
              <a:rPr lang="nb-NO" dirty="0"/>
              <a:t>Nivå 2</a:t>
            </a:r>
          </a:p>
          <a:p>
            <a:pPr lvl="2"/>
            <a:r>
              <a:rPr lang="nb-NO" dirty="0"/>
              <a:t>Nivå 3</a:t>
            </a:r>
          </a:p>
          <a:p>
            <a:pPr lvl="0"/>
            <a:r>
              <a:rPr lang="nb-NO" dirty="0"/>
              <a:t>Nivå 1</a:t>
            </a:r>
          </a:p>
          <a:p>
            <a:pPr lvl="0"/>
            <a:endParaRPr lang="en-GB" dirty="0"/>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alpha val="0"/>
                  </a:schemeClr>
                </a:solidFill>
              </a:defRPr>
            </a:lvl1pPr>
          </a:lstStyle>
          <a:p>
            <a:endParaRPr lang="en-GB" dirty="0"/>
          </a:p>
        </p:txBody>
      </p:sp>
      <p:pic>
        <p:nvPicPr>
          <p:cNvPr id="10" name="logo"/>
          <p:cNvPicPr>
            <a:picLocks noChangeAspect="1"/>
          </p:cNvPicPr>
          <p:nvPr userDrawn="1"/>
        </p:nvPicPr>
        <p:blipFill>
          <a:blip r:embed="rId21">
            <a:extLst>
              <a:ext uri="{28A0092B-C50C-407E-A947-70E740481C1C}">
                <a14:useLocalDpi xmlns:a14="http://schemas.microsoft.com/office/drawing/2010/main"/>
              </a:ext>
            </a:extLst>
          </a:blip>
          <a:stretch>
            <a:fillRect/>
          </a:stretch>
        </p:blipFill>
        <p:spPr>
          <a:xfrm>
            <a:off x="0" y="406800"/>
            <a:ext cx="857250" cy="876300"/>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64" r:id="rId3"/>
    <p:sldLayoutId id="2147483650" r:id="rId4"/>
    <p:sldLayoutId id="2147483665" r:id="rId5"/>
    <p:sldLayoutId id="2147483660" r:id="rId6"/>
    <p:sldLayoutId id="2147483666" r:id="rId7"/>
    <p:sldLayoutId id="2147483672" r:id="rId8"/>
    <p:sldLayoutId id="2147483671" r:id="rId9"/>
    <p:sldLayoutId id="2147483663" r:id="rId10"/>
    <p:sldLayoutId id="2147483661" r:id="rId11"/>
    <p:sldLayoutId id="2147483662" r:id="rId12"/>
    <p:sldLayoutId id="2147483654" r:id="rId13"/>
    <p:sldLayoutId id="2147483655" r:id="rId14"/>
    <p:sldLayoutId id="2147483668" r:id="rId15"/>
    <p:sldLayoutId id="2147483670" r:id="rId16"/>
    <p:sldLayoutId id="2147483669" r:id="rId17"/>
    <p:sldLayoutId id="2147483673" r:id="rId18"/>
    <p:sldLayoutId id="2147483674" r:id="rId19"/>
  </p:sldLayoutIdLst>
  <p:hf hdr="0" ftr="0" dt="0"/>
  <p:txStyles>
    <p:titleStyle>
      <a:lvl1pPr algn="l" defTabSz="914400" rtl="0" eaLnBrk="1" latinLnBrk="0" hangingPunct="1">
        <a:lnSpc>
          <a:spcPct val="100000"/>
        </a:lnSpc>
        <a:spcBef>
          <a:spcPct val="0"/>
        </a:spcBef>
        <a:buNone/>
        <a:defRPr sz="2800" b="0" i="0" kern="1200">
          <a:solidFill>
            <a:schemeClr val="tx2"/>
          </a:solidFill>
          <a:latin typeface="+mj-lt"/>
          <a:ea typeface="Gill Sans SemiBold" charset="0"/>
          <a:cs typeface="Gill Sans SemiBold" charset="0"/>
        </a:defRPr>
      </a:lvl1pPr>
    </p:titleStyle>
    <p:bodyStyle>
      <a:lvl1pPr marL="522000" indent="-522000" algn="l" defTabSz="914400" rtl="0" eaLnBrk="1" latinLnBrk="0" hangingPunct="1">
        <a:lnSpc>
          <a:spcPct val="104000"/>
        </a:lnSpc>
        <a:spcBef>
          <a:spcPts val="1450"/>
        </a:spcBef>
        <a:spcAft>
          <a:spcPts val="725"/>
        </a:spcAft>
        <a:buClr>
          <a:schemeClr val="accent1"/>
        </a:buClr>
        <a:buFontTx/>
        <a:buBlip>
          <a:blip r:embed="rId22"/>
        </a:buBlip>
        <a:defRPr sz="2400" kern="1200" baseline="0">
          <a:solidFill>
            <a:schemeClr val="tx2"/>
          </a:solidFill>
          <a:latin typeface="+mn-lt"/>
          <a:ea typeface="+mn-ea"/>
          <a:cs typeface="+mn-cs"/>
        </a:defRPr>
      </a:lvl1pPr>
      <a:lvl2pPr marL="900000" indent="-540000" algn="l" defTabSz="914400" rtl="0" eaLnBrk="1" latinLnBrk="0" hangingPunct="1">
        <a:lnSpc>
          <a:spcPct val="90000"/>
        </a:lnSpc>
        <a:spcBef>
          <a:spcPts val="0"/>
        </a:spcBef>
        <a:buFontTx/>
        <a:buBlip>
          <a:blip r:embed="rId22"/>
        </a:buBlip>
        <a:defRPr sz="1850" kern="1200">
          <a:solidFill>
            <a:schemeClr val="tx2"/>
          </a:solidFill>
          <a:latin typeface="+mn-lt"/>
          <a:ea typeface="+mn-ea"/>
          <a:cs typeface="+mn-cs"/>
        </a:defRPr>
      </a:lvl2pPr>
      <a:lvl3pPr marL="900000" indent="-540000" algn="l" defTabSz="914400" rtl="0" eaLnBrk="1" latinLnBrk="0" hangingPunct="1">
        <a:lnSpc>
          <a:spcPct val="90000"/>
        </a:lnSpc>
        <a:spcBef>
          <a:spcPts val="500"/>
        </a:spcBef>
        <a:buFontTx/>
        <a:buBlip>
          <a:blip r:embed="rId22"/>
        </a:buBlip>
        <a:defRPr sz="185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9.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p:spPr>
      </p:pic>
      <p:sp>
        <p:nvSpPr>
          <p:cNvPr id="4" name="Plassholder for tekst 3"/>
          <p:cNvSpPr>
            <a:spLocks noGrp="1"/>
          </p:cNvSpPr>
          <p:nvPr>
            <p:ph type="body" sz="quarter" idx="13"/>
          </p:nvPr>
        </p:nvSpPr>
        <p:spPr/>
        <p:txBody>
          <a:bodyPr/>
          <a:lstStyle/>
          <a:p>
            <a:r>
              <a:rPr lang="nb-NO" sz="2000" dirty="0">
                <a:solidFill>
                  <a:schemeClr val="tx1"/>
                </a:solidFill>
              </a:rPr>
              <a:t>Andreas Haslestad</a:t>
            </a:r>
            <a:endParaRPr lang="nb-NO" dirty="0">
              <a:solidFill>
                <a:schemeClr val="tx1"/>
              </a:solidFill>
            </a:endParaRPr>
          </a:p>
        </p:txBody>
      </p:sp>
      <p:sp>
        <p:nvSpPr>
          <p:cNvPr id="5" name="Plassholder for tekst 4"/>
          <p:cNvSpPr>
            <a:spLocks noGrp="1"/>
          </p:cNvSpPr>
          <p:nvPr>
            <p:ph type="body" sz="quarter" idx="14"/>
          </p:nvPr>
        </p:nvSpPr>
        <p:spPr/>
        <p:txBody>
          <a:bodyPr vert="horz" lIns="91440" tIns="18000" rIns="91440" bIns="18000" rtlCol="0" anchor="t">
            <a:noAutofit/>
          </a:bodyPr>
          <a:lstStyle/>
          <a:p>
            <a:r>
              <a:rPr lang="nb-NO" sz="1800" dirty="0">
                <a:solidFill>
                  <a:schemeClr val="tx1"/>
                </a:solidFill>
              </a:rPr>
              <a:t>Sist oppdatert  22.10.2020</a:t>
            </a:r>
            <a:endParaRPr lang="nb-NO" sz="1800" dirty="0">
              <a:solidFill>
                <a:schemeClr val="tx1"/>
              </a:solidFill>
              <a:cs typeface="Arial"/>
            </a:endParaRPr>
          </a:p>
          <a:p>
            <a:endParaRPr lang="nb-NO" dirty="0"/>
          </a:p>
        </p:txBody>
      </p:sp>
      <p:sp>
        <p:nvSpPr>
          <p:cNvPr id="3" name="Undertittel 2"/>
          <p:cNvSpPr>
            <a:spLocks noGrp="1"/>
          </p:cNvSpPr>
          <p:nvPr>
            <p:ph type="subTitle" idx="1"/>
          </p:nvPr>
        </p:nvSpPr>
        <p:spPr/>
        <p:txBody>
          <a:bodyPr/>
          <a:lstStyle/>
          <a:p>
            <a:r>
              <a:rPr lang="nb-NO" sz="2800" dirty="0">
                <a:solidFill>
                  <a:schemeClr val="tx1"/>
                </a:solidFill>
              </a:rPr>
              <a:t>Innrapportering på </a:t>
            </a:r>
            <a:r>
              <a:rPr lang="nb-NO" sz="2800" dirty="0" err="1">
                <a:solidFill>
                  <a:schemeClr val="tx1"/>
                </a:solidFill>
              </a:rPr>
              <a:t>RegObs</a:t>
            </a:r>
            <a:r>
              <a:rPr lang="nb-NO" sz="2800" dirty="0">
                <a:solidFill>
                  <a:schemeClr val="tx1"/>
                </a:solidFill>
              </a:rPr>
              <a:t> for Snøskredvarslingen</a:t>
            </a:r>
            <a:endParaRPr lang="nb-NO" dirty="0">
              <a:solidFill>
                <a:schemeClr val="tx1"/>
              </a:solidFill>
            </a:endParaRPr>
          </a:p>
        </p:txBody>
      </p:sp>
      <p:sp>
        <p:nvSpPr>
          <p:cNvPr id="2" name="Tittel 1"/>
          <p:cNvSpPr>
            <a:spLocks noGrp="1"/>
          </p:cNvSpPr>
          <p:nvPr>
            <p:ph type="ctrTitle"/>
          </p:nvPr>
        </p:nvSpPr>
        <p:spPr/>
        <p:txBody>
          <a:bodyPr/>
          <a:lstStyle/>
          <a:p>
            <a:r>
              <a:rPr lang="nb-NO">
                <a:solidFill>
                  <a:schemeClr val="tx1"/>
                </a:solidFill>
              </a:rPr>
              <a:t>Mal for observasjoner</a:t>
            </a:r>
            <a:endParaRPr lang="nb-NO" sz="1800" dirty="0">
              <a:solidFill>
                <a:schemeClr val="tx1"/>
              </a:solidFill>
              <a:cs typeface="Arial"/>
            </a:endParaRPr>
          </a:p>
        </p:txBody>
      </p:sp>
    </p:spTree>
    <p:extLst>
      <p:ext uri="{BB962C8B-B14F-4D97-AF65-F5344CB8AC3E}">
        <p14:creationId xmlns:p14="http://schemas.microsoft.com/office/powerpoint/2010/main" val="587847987"/>
      </p:ext>
    </p:extLst>
  </p:cSld>
  <p:clrMapOvr>
    <a:masterClrMapping/>
  </p:clrMapOvr>
  <mc:AlternateContent xmlns:mc="http://schemas.openxmlformats.org/markup-compatibility/2006" xmlns:p14="http://schemas.microsoft.com/office/powerpoint/2010/main">
    <mc:Choice Requires="p14">
      <p:transition spd="slow" p14:dur="2000" advTm="2251"/>
    </mc:Choice>
    <mc:Fallback xmlns="">
      <p:transition spd="slow" advTm="225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D7A8613-BC1B-409F-A8F6-9F343BD34C08}"/>
              </a:ext>
            </a:extLst>
          </p:cNvPr>
          <p:cNvSpPr>
            <a:spLocks noGrp="1"/>
          </p:cNvSpPr>
          <p:nvPr>
            <p:ph type="title"/>
          </p:nvPr>
        </p:nvSpPr>
        <p:spPr/>
        <p:txBody>
          <a:bodyPr/>
          <a:lstStyle/>
          <a:p>
            <a:r>
              <a:rPr lang="nb-NO">
                <a:cs typeface="Arial"/>
              </a:rPr>
              <a:t>Tester</a:t>
            </a:r>
            <a:endParaRPr lang="nb-NO" dirty="0"/>
          </a:p>
        </p:txBody>
      </p:sp>
      <p:sp>
        <p:nvSpPr>
          <p:cNvPr id="3" name="Plassholder for innhold 2">
            <a:extLst>
              <a:ext uri="{FF2B5EF4-FFF2-40B4-BE49-F238E27FC236}">
                <a16:creationId xmlns:a16="http://schemas.microsoft.com/office/drawing/2014/main" id="{0C10EC8A-48BD-41DC-9DBC-6EE56EEBBF5B}"/>
              </a:ext>
            </a:extLst>
          </p:cNvPr>
          <p:cNvSpPr>
            <a:spLocks noGrp="1"/>
          </p:cNvSpPr>
          <p:nvPr>
            <p:ph sz="half" idx="1"/>
          </p:nvPr>
        </p:nvSpPr>
        <p:spPr>
          <a:xfrm>
            <a:off x="1037340" y="1600201"/>
            <a:ext cx="5062343" cy="4060825"/>
          </a:xfrm>
        </p:spPr>
        <p:txBody>
          <a:bodyPr vert="horz" lIns="91440" tIns="45720" rIns="91440" bIns="45720" rtlCol="0" anchor="t">
            <a:noAutofit/>
          </a:bodyPr>
          <a:lstStyle/>
          <a:p>
            <a:pPr marL="521970" indent="-521970"/>
            <a:r>
              <a:rPr lang="nb-NO" sz="1400">
                <a:cs typeface="Arial"/>
              </a:rPr>
              <a:t>Velg test type og verdi (LBT, CT eler ECT)</a:t>
            </a:r>
            <a:endParaRPr lang="nb-NO"/>
          </a:p>
          <a:p>
            <a:pPr marL="521970" indent="-521970"/>
            <a:r>
              <a:rPr lang="nb-NO" sz="1400" dirty="0">
                <a:cs typeface="Arial"/>
              </a:rPr>
              <a:t>Antall slag</a:t>
            </a:r>
          </a:p>
          <a:p>
            <a:pPr marL="521970" indent="-521970"/>
            <a:r>
              <a:rPr lang="nb-NO" sz="1400">
                <a:cs typeface="Arial"/>
              </a:rPr>
              <a:t>Avstand fra toppen i cm</a:t>
            </a:r>
          </a:p>
          <a:p>
            <a:pPr marL="521970" indent="-521970"/>
            <a:r>
              <a:rPr lang="nb-NO" sz="1400" dirty="0">
                <a:cs typeface="Arial"/>
              </a:rPr>
              <a:t>Bruddtype (Q1,Q2, Q3)</a:t>
            </a:r>
          </a:p>
          <a:p>
            <a:pPr marL="521970" indent="-521970"/>
            <a:r>
              <a:rPr lang="nb-NO" sz="1400" dirty="0">
                <a:cs typeface="Arial"/>
              </a:rPr>
              <a:t>Stabilitet (God, middels, dårlig)</a:t>
            </a:r>
          </a:p>
          <a:p>
            <a:pPr marL="521970" indent="-521970"/>
            <a:r>
              <a:rPr lang="nb-NO" sz="1400" dirty="0">
                <a:cs typeface="Arial"/>
              </a:rPr>
              <a:t>Ta med kommentar for hvor representativt resultatet er (for eksempel dersom brudd under tykke skarelag etter at blokka er isolert)</a:t>
            </a:r>
          </a:p>
          <a:p>
            <a:pPr marL="521970" indent="-521970"/>
            <a:endParaRPr lang="nb-NO" dirty="0">
              <a:cs typeface="Arial"/>
            </a:endParaRPr>
          </a:p>
        </p:txBody>
      </p:sp>
      <p:grpSp>
        <p:nvGrpSpPr>
          <p:cNvPr id="4" name="Gruppe 3">
            <a:extLst>
              <a:ext uri="{FF2B5EF4-FFF2-40B4-BE49-F238E27FC236}">
                <a16:creationId xmlns:a16="http://schemas.microsoft.com/office/drawing/2014/main" id="{FD66FA93-79E6-4560-B049-F54225C5BC32}"/>
              </a:ext>
            </a:extLst>
          </p:cNvPr>
          <p:cNvGrpSpPr/>
          <p:nvPr/>
        </p:nvGrpSpPr>
        <p:grpSpPr>
          <a:xfrm>
            <a:off x="6916720" y="1095375"/>
            <a:ext cx="2241626" cy="4752528"/>
            <a:chOff x="5496828" y="1045890"/>
            <a:chExt cx="2088232" cy="4464496"/>
          </a:xfrm>
        </p:grpSpPr>
        <p:sp>
          <p:nvSpPr>
            <p:cNvPr id="7" name="Avrundet rektangel 6">
              <a:extLst>
                <a:ext uri="{FF2B5EF4-FFF2-40B4-BE49-F238E27FC236}">
                  <a16:creationId xmlns:a16="http://schemas.microsoft.com/office/drawing/2014/main" id="{D952B4EF-2EDB-49DC-957A-A129A1666EC3}"/>
                </a:ext>
              </a:extLst>
            </p:cNvPr>
            <p:cNvSpPr/>
            <p:nvPr/>
          </p:nvSpPr>
          <p:spPr>
            <a:xfrm>
              <a:off x="5496828" y="1045890"/>
              <a:ext cx="2088232" cy="4464496"/>
            </a:xfrm>
            <a:prstGeom prst="roundRect">
              <a:avLst>
                <a:gd name="adj" fmla="val 1527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Avrundet rektangel 7">
              <a:extLst>
                <a:ext uri="{FF2B5EF4-FFF2-40B4-BE49-F238E27FC236}">
                  <a16:creationId xmlns:a16="http://schemas.microsoft.com/office/drawing/2014/main" id="{71F45C65-EEC2-4223-A3FD-5BDE538CBB3A}"/>
                </a:ext>
              </a:extLst>
            </p:cNvPr>
            <p:cNvSpPr/>
            <p:nvPr/>
          </p:nvSpPr>
          <p:spPr>
            <a:xfrm>
              <a:off x="6396928" y="5045508"/>
              <a:ext cx="288032" cy="275435"/>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Avrundet rektangel 9">
              <a:extLst>
                <a:ext uri="{FF2B5EF4-FFF2-40B4-BE49-F238E27FC236}">
                  <a16:creationId xmlns:a16="http://schemas.microsoft.com/office/drawing/2014/main" id="{6CD7E433-4144-41FD-8DA0-1C1B95E2DA02}"/>
                </a:ext>
              </a:extLst>
            </p:cNvPr>
            <p:cNvSpPr/>
            <p:nvPr/>
          </p:nvSpPr>
          <p:spPr>
            <a:xfrm>
              <a:off x="6372200" y="1412776"/>
              <a:ext cx="288032" cy="45719"/>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10" name="Bilde 10" descr="Et bilde som inneholder skjermbilde&#10;&#10;Beskrivelse som er generert med svært høy visshet">
            <a:extLst>
              <a:ext uri="{FF2B5EF4-FFF2-40B4-BE49-F238E27FC236}">
                <a16:creationId xmlns:a16="http://schemas.microsoft.com/office/drawing/2014/main" id="{5D1CF3B0-68DE-42DB-878D-8C234C7E59C8}"/>
              </a:ext>
            </a:extLst>
          </p:cNvPr>
          <p:cNvPicPr>
            <a:picLocks noGrp="1" noChangeAspect="1"/>
          </p:cNvPicPr>
          <p:nvPr>
            <p:ph sz="half" idx="2"/>
          </p:nvPr>
        </p:nvPicPr>
        <p:blipFill>
          <a:blip r:embed="rId2"/>
          <a:stretch>
            <a:fillRect/>
          </a:stretch>
        </p:blipFill>
        <p:spPr>
          <a:xfrm>
            <a:off x="7053605" y="1730265"/>
            <a:ext cx="1959540" cy="3478185"/>
          </a:xfrm>
          <a:prstGeom prst="rect">
            <a:avLst/>
          </a:prstGeom>
        </p:spPr>
      </p:pic>
    </p:spTree>
    <p:extLst>
      <p:ext uri="{BB962C8B-B14F-4D97-AF65-F5344CB8AC3E}">
        <p14:creationId xmlns:p14="http://schemas.microsoft.com/office/powerpoint/2010/main" val="251114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Skredfarevurdering</a:t>
            </a:r>
          </a:p>
        </p:txBody>
      </p:sp>
      <p:sp>
        <p:nvSpPr>
          <p:cNvPr id="5" name="Plassholder for innhold 4"/>
          <p:cNvSpPr>
            <a:spLocks noGrp="1"/>
          </p:cNvSpPr>
          <p:nvPr>
            <p:ph sz="half" idx="1"/>
          </p:nvPr>
        </p:nvSpPr>
        <p:spPr>
          <a:xfrm>
            <a:off x="1037340" y="1552576"/>
            <a:ext cx="3528070" cy="4060825"/>
          </a:xfrm>
        </p:spPr>
        <p:txBody>
          <a:bodyPr vert="horz" lIns="91440" tIns="45720" rIns="91440" bIns="45720" rtlCol="0" anchor="t">
            <a:noAutofit/>
          </a:bodyPr>
          <a:lstStyle/>
          <a:p>
            <a:pPr marL="521970" indent="-521970"/>
            <a:r>
              <a:rPr lang="nb-NO" sz="1400" dirty="0"/>
              <a:t>Se på dette som en oppsummering og konklusjon av alle tester og observasjoner du har meldt inn.</a:t>
            </a:r>
            <a:endParaRPr lang="nb-NO"/>
          </a:p>
          <a:p>
            <a:pPr marL="521970" indent="-521970"/>
            <a:r>
              <a:rPr lang="nb-NO" sz="1400"/>
              <a:t>Ta utgangspunkt i skredproblemene du har valgt og bruk ADAM til å fastsette faregrad.</a:t>
            </a:r>
            <a:endParaRPr lang="nb-NO" sz="1400" dirty="0"/>
          </a:p>
          <a:p>
            <a:pPr marL="521970" indent="-521970"/>
            <a:r>
              <a:rPr lang="nb-NO" sz="1400" dirty="0"/>
              <a:t>Si noe om forventet utvikling (og begrunn).</a:t>
            </a:r>
          </a:p>
          <a:p>
            <a:pPr marL="521970" indent="-521970"/>
            <a:r>
              <a:rPr lang="nb-NO" sz="1400"/>
              <a:t>Si også noe om din vurdering av varslet </a:t>
            </a:r>
            <a:r>
              <a:rPr lang="nb-NO" sz="1400" dirty="0"/>
              <a:t>faregrad. Dette er en god tilbakemelding til varslerne om de treffer.</a:t>
            </a:r>
          </a:p>
        </p:txBody>
      </p:sp>
      <p:pic>
        <p:nvPicPr>
          <p:cNvPr id="3" name="Picture 2" descr="Screen Shot 2016-04-07 at 19.48.12.png"/>
          <p:cNvPicPr>
            <a:picLocks noChangeAspect="1"/>
          </p:cNvPicPr>
          <p:nvPr/>
        </p:nvPicPr>
        <p:blipFill>
          <a:blip r:embed="rId3"/>
          <a:stretch>
            <a:fillRect/>
          </a:stretch>
        </p:blipFill>
        <p:spPr>
          <a:xfrm>
            <a:off x="5430709" y="1400176"/>
            <a:ext cx="5723267" cy="4296983"/>
          </a:xfrm>
          <a:prstGeom prst="rect">
            <a:avLst/>
          </a:prstGeom>
        </p:spPr>
      </p:pic>
    </p:spTree>
    <p:extLst>
      <p:ext uri="{BB962C8B-B14F-4D97-AF65-F5344CB8AC3E}">
        <p14:creationId xmlns:p14="http://schemas.microsoft.com/office/powerpoint/2010/main" val="1078030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Vær!</a:t>
            </a:r>
          </a:p>
        </p:txBody>
      </p:sp>
      <p:sp>
        <p:nvSpPr>
          <p:cNvPr id="3" name="Plassholder for innhold 2"/>
          <p:cNvSpPr>
            <a:spLocks noGrp="1"/>
          </p:cNvSpPr>
          <p:nvPr>
            <p:ph sz="half" idx="1"/>
          </p:nvPr>
        </p:nvSpPr>
        <p:spPr>
          <a:xfrm>
            <a:off x="965151" y="1362932"/>
            <a:ext cx="3474484" cy="4370324"/>
          </a:xfrm>
        </p:spPr>
        <p:txBody>
          <a:bodyPr/>
          <a:lstStyle/>
          <a:p>
            <a:r>
              <a:rPr lang="nb-NO" sz="1200" dirty="0"/>
              <a:t>Beskriv nedbørstype.</a:t>
            </a:r>
          </a:p>
          <a:p>
            <a:r>
              <a:rPr lang="nb-NO" sz="1200" dirty="0"/>
              <a:t>Temperatur.</a:t>
            </a:r>
          </a:p>
          <a:p>
            <a:r>
              <a:rPr lang="nb-NO" sz="1200" dirty="0"/>
              <a:t>Vind.</a:t>
            </a:r>
          </a:p>
          <a:p>
            <a:r>
              <a:rPr lang="nb-NO" sz="1200" dirty="0"/>
              <a:t>Skydekke.</a:t>
            </a:r>
          </a:p>
          <a:p>
            <a:r>
              <a:rPr lang="nb-NO" sz="1200" dirty="0"/>
              <a:t>Vindretning.</a:t>
            </a:r>
          </a:p>
          <a:p>
            <a:r>
              <a:rPr lang="nb-NO" sz="1200" dirty="0"/>
              <a:t>Bruk gjerne bilder som illustrerer flere poeng, som vind i høyden for eksempel (øverst), eller ta med et stort perspektiv som viser været i større deler av regionen (nederst).</a:t>
            </a:r>
          </a:p>
          <a:p>
            <a:r>
              <a:rPr lang="nb-NO" sz="1200" dirty="0"/>
              <a:t>Sjekk værprognose før du går og meld om det er store avvik.</a:t>
            </a:r>
          </a:p>
        </p:txBody>
      </p:sp>
      <p:pic>
        <p:nvPicPr>
          <p:cNvPr id="5" name="Plassholder for innhold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77025" y="1301136"/>
            <a:ext cx="3024803" cy="2268601"/>
          </a:xfrm>
        </p:spPr>
      </p:pic>
      <p:pic>
        <p:nvPicPr>
          <p:cNvPr id="12" name="Bild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7026" y="3737370"/>
            <a:ext cx="3024803" cy="2268602"/>
          </a:xfrm>
          <a:prstGeom prst="rect">
            <a:avLst/>
          </a:prstGeom>
        </p:spPr>
      </p:pic>
      <p:grpSp>
        <p:nvGrpSpPr>
          <p:cNvPr id="8" name="Gruppe 7"/>
          <p:cNvGrpSpPr/>
          <p:nvPr/>
        </p:nvGrpSpPr>
        <p:grpSpPr>
          <a:xfrm>
            <a:off x="8500737" y="1287630"/>
            <a:ext cx="2241626" cy="4752528"/>
            <a:chOff x="5496828" y="1045890"/>
            <a:chExt cx="2088232" cy="4464496"/>
          </a:xfrm>
        </p:grpSpPr>
        <p:sp>
          <p:nvSpPr>
            <p:cNvPr id="9" name="Avrundet rektangel 8"/>
            <p:cNvSpPr/>
            <p:nvPr/>
          </p:nvSpPr>
          <p:spPr>
            <a:xfrm>
              <a:off x="5496828" y="1045890"/>
              <a:ext cx="2088232" cy="4464496"/>
            </a:xfrm>
            <a:prstGeom prst="roundRect">
              <a:avLst>
                <a:gd name="adj" fmla="val 1527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Avrundet rektangel 9"/>
            <p:cNvSpPr/>
            <p:nvPr/>
          </p:nvSpPr>
          <p:spPr>
            <a:xfrm>
              <a:off x="6396928" y="5045508"/>
              <a:ext cx="288032" cy="275435"/>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Avrundet rektangel 12"/>
            <p:cNvSpPr/>
            <p:nvPr/>
          </p:nvSpPr>
          <p:spPr>
            <a:xfrm>
              <a:off x="6372200" y="1412776"/>
              <a:ext cx="288032" cy="45719"/>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4" name="Bilde 3" descr="Et bilde som inneholder skjermbilde&#10;&#10;Beskrivelse som er generert med svært høy visshet"/>
          <p:cNvPicPr>
            <a:picLocks noChangeAspect="1"/>
          </p:cNvPicPr>
          <p:nvPr/>
        </p:nvPicPr>
        <p:blipFill>
          <a:blip r:embed="rId4"/>
          <a:stretch>
            <a:fillRect/>
          </a:stretch>
        </p:blipFill>
        <p:spPr>
          <a:xfrm>
            <a:off x="8626270" y="1897273"/>
            <a:ext cx="1990558" cy="3533242"/>
          </a:xfrm>
          <a:prstGeom prst="rect">
            <a:avLst/>
          </a:prstGeom>
        </p:spPr>
      </p:pic>
    </p:spTree>
    <p:extLst>
      <p:ext uri="{BB962C8B-B14F-4D97-AF65-F5344CB8AC3E}">
        <p14:creationId xmlns:p14="http://schemas.microsoft.com/office/powerpoint/2010/main" val="3185526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Notater</a:t>
            </a:r>
          </a:p>
        </p:txBody>
      </p:sp>
      <p:sp>
        <p:nvSpPr>
          <p:cNvPr id="3" name="Plassholder for innhold 2"/>
          <p:cNvSpPr>
            <a:spLocks noGrp="1"/>
          </p:cNvSpPr>
          <p:nvPr>
            <p:ph idx="1"/>
          </p:nvPr>
        </p:nvSpPr>
        <p:spPr/>
        <p:txBody>
          <a:bodyPr/>
          <a:lstStyle/>
          <a:p>
            <a:r>
              <a:rPr lang="nb-NO" b="1" dirty="0">
                <a:solidFill>
                  <a:srgbClr val="FF0000"/>
                </a:solidFill>
              </a:rPr>
              <a:t>Dette feltet brukes kun dersom det ikke faller inn under noen av de andre skjemaene.</a:t>
            </a:r>
          </a:p>
          <a:p>
            <a:r>
              <a:rPr lang="nb-NO" dirty="0"/>
              <a:t>Når ting skrives i notat blir det vanskeligere å søke raskt etter alarmtegn, skredaktivitet, snødekke, skredfarevurdering, osv.</a:t>
            </a:r>
            <a:endParaRPr lang="nb-NO" dirty="0">
              <a:cs typeface="Arial"/>
            </a:endParaRPr>
          </a:p>
        </p:txBody>
      </p:sp>
    </p:spTree>
    <p:extLst>
      <p:ext uri="{BB962C8B-B14F-4D97-AF65-F5344CB8AC3E}">
        <p14:creationId xmlns:p14="http://schemas.microsoft.com/office/powerpoint/2010/main" val="320400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Hva bør et fullt sett observasjoner inneholde?</a:t>
            </a:r>
          </a:p>
        </p:txBody>
      </p:sp>
      <p:sp>
        <p:nvSpPr>
          <p:cNvPr id="3" name="Plassholder for innhold 2"/>
          <p:cNvSpPr>
            <a:spLocks noGrp="1"/>
          </p:cNvSpPr>
          <p:nvPr>
            <p:ph idx="1"/>
          </p:nvPr>
        </p:nvSpPr>
        <p:spPr>
          <a:xfrm>
            <a:off x="1206165" y="1406220"/>
            <a:ext cx="9211217" cy="4870039"/>
          </a:xfrm>
        </p:spPr>
        <p:txBody>
          <a:bodyPr vert="horz" lIns="91440" tIns="45720" rIns="91440" bIns="45720" rtlCol="0" anchor="t">
            <a:noAutofit/>
          </a:bodyPr>
          <a:lstStyle/>
          <a:p>
            <a:pPr marL="521970" indent="-521970"/>
            <a:r>
              <a:rPr lang="nb-NO" sz="1400" dirty="0"/>
              <a:t>Et fullt sett observasjoner bør inneholde utfylling av alle aktuelle skjema i web og/eller applikasjonen:</a:t>
            </a:r>
            <a:endParaRPr lang="nb-NO"/>
          </a:p>
          <a:p>
            <a:pPr marL="899795" lvl="1" indent="-539750"/>
            <a:r>
              <a:rPr lang="nb-NO" sz="1200" dirty="0"/>
              <a:t>Meld fra om tur</a:t>
            </a:r>
            <a:endParaRPr lang="nb-NO" sz="1200" dirty="0">
              <a:cs typeface="Arial"/>
            </a:endParaRPr>
          </a:p>
          <a:p>
            <a:pPr marL="899795" lvl="1" indent="-539750"/>
            <a:r>
              <a:rPr lang="nb-NO" sz="1200" dirty="0"/>
              <a:t>Skredaktivitet eller fravær av dette, eventuelt skredhendelse med nestenulykke/ ulykke (ved et enkelt skred der mennesker eller infrastruktur er involvert)</a:t>
            </a:r>
            <a:endParaRPr lang="nb-NO" sz="1200" dirty="0">
              <a:cs typeface="Arial"/>
            </a:endParaRPr>
          </a:p>
          <a:p>
            <a:pPr marL="899795" lvl="1" indent="-539750"/>
            <a:r>
              <a:rPr lang="nb-NO" sz="1200" dirty="0"/>
              <a:t>Faretegn, eller fravær av dette</a:t>
            </a:r>
            <a:endParaRPr lang="nb-NO" sz="1200" dirty="0">
              <a:cs typeface="Arial"/>
            </a:endParaRPr>
          </a:p>
          <a:p>
            <a:pPr marL="899795" lvl="1" indent="-539750"/>
            <a:r>
              <a:rPr lang="nb-NO" sz="1200" dirty="0"/>
              <a:t>Snødekke med snøfokk, snøoverflate, overflatefuktighet, nysnø siste 24 t, nysnøgrense, total snødybde, snøgrense. Bruk kommentarfeltet til en beskrivelse av snødekket, svake lag og om de er aktive/inaktive, </a:t>
            </a:r>
            <a:r>
              <a:rPr lang="nb-NO" sz="1200" dirty="0" err="1"/>
              <a:t>snøfordeling</a:t>
            </a:r>
            <a:r>
              <a:rPr lang="nb-NO" sz="1200" dirty="0"/>
              <a:t> i terrenget.</a:t>
            </a:r>
            <a:endParaRPr lang="nb-NO" dirty="0"/>
          </a:p>
          <a:p>
            <a:pPr marL="899795" lvl="1" indent="-539750"/>
            <a:r>
              <a:rPr lang="nb-NO" sz="1200" dirty="0"/>
              <a:t>Skredproblem</a:t>
            </a:r>
            <a:r>
              <a:rPr lang="nb-NO" sz="1200" dirty="0">
                <a:cs typeface="Arial"/>
              </a:rPr>
              <a:t> </a:t>
            </a:r>
            <a:endParaRPr lang="nb-NO" dirty="0"/>
          </a:p>
          <a:p>
            <a:pPr marL="899795" lvl="1" indent="-539750"/>
            <a:r>
              <a:rPr lang="nb-NO" sz="1200" dirty="0">
                <a:cs typeface="Arial"/>
              </a:rPr>
              <a:t>Snøprofil</a:t>
            </a:r>
            <a:endParaRPr lang="nb-NO" sz="1200" dirty="0"/>
          </a:p>
          <a:p>
            <a:pPr marL="899795" lvl="1" indent="-539750"/>
            <a:r>
              <a:rPr lang="nb-NO" sz="1200" dirty="0"/>
              <a:t>Stabilitetstester</a:t>
            </a:r>
            <a:endParaRPr lang="nb-NO" sz="1200" dirty="0">
              <a:cs typeface="Arial"/>
            </a:endParaRPr>
          </a:p>
          <a:p>
            <a:pPr marL="899795" lvl="1" indent="-539750"/>
            <a:r>
              <a:rPr lang="nb-NO" sz="1200" dirty="0"/>
              <a:t>Skredfarevurdering som sammen med skredproblemet gir det hele bildet underbygget av de andre punktene og observasjonene</a:t>
            </a:r>
            <a:endParaRPr lang="nb-NO" sz="1200" dirty="0">
              <a:cs typeface="Arial"/>
            </a:endParaRPr>
          </a:p>
          <a:p>
            <a:pPr marL="899795" lvl="1" indent="-539750"/>
            <a:r>
              <a:rPr lang="nb-NO" sz="1200" dirty="0"/>
              <a:t>Vær</a:t>
            </a:r>
            <a:endParaRPr lang="nb-NO" sz="1200" dirty="0">
              <a:cs typeface="Arial"/>
            </a:endParaRPr>
          </a:p>
          <a:p>
            <a:pPr marL="457200" lvl="1" indent="0">
              <a:buNone/>
            </a:pPr>
            <a:endParaRPr lang="nb-NO" sz="1200" dirty="0"/>
          </a:p>
          <a:p>
            <a:pPr marL="521970" indent="-521970"/>
            <a:r>
              <a:rPr lang="nb-NO" sz="1400" dirty="0"/>
              <a:t>Det er viktig å bruke de rette skjemaene for å lettere kunne søke etter en type observasjoner for varslerne.</a:t>
            </a:r>
          </a:p>
          <a:p>
            <a:pPr marL="521970" indent="-521970"/>
            <a:r>
              <a:rPr lang="nb-NO" sz="1400" dirty="0"/>
              <a:t>Tanken er at alle observasjoner skal underbygge skredproblem og skredfarevurderinga, som blir konklusjonen. Sørg for at det er sammenheng mellom skredproblemene og faregrad i forhold til ADAM matrise.</a:t>
            </a:r>
          </a:p>
          <a:p>
            <a:pPr marL="521970" indent="-521970"/>
            <a:r>
              <a:rPr lang="nb-NO" sz="1400" dirty="0"/>
              <a:t>Skriv kort i stikkordsform på app (så har du posisjonen) og fyll ut mer detaljert i web etterpå.</a:t>
            </a:r>
          </a:p>
          <a:p>
            <a:pPr marL="521970" indent="-521970"/>
            <a:r>
              <a:rPr lang="nb-NO" sz="1400" dirty="0"/>
              <a:t>Videre følger noen ledetråder til hvert av skjemaene med noen eksempler.</a:t>
            </a:r>
          </a:p>
        </p:txBody>
      </p:sp>
    </p:spTree>
    <p:extLst>
      <p:ext uri="{BB962C8B-B14F-4D97-AF65-F5344CB8AC3E}">
        <p14:creationId xmlns:p14="http://schemas.microsoft.com/office/powerpoint/2010/main" val="1108289616"/>
      </p:ext>
    </p:extLst>
  </p:cSld>
  <p:clrMapOvr>
    <a:masterClrMapping/>
  </p:clrMapOvr>
  <mc:AlternateContent xmlns:mc="http://schemas.openxmlformats.org/markup-compatibility/2006" xmlns:p14="http://schemas.microsoft.com/office/powerpoint/2010/main">
    <mc:Choice Requires="p14">
      <p:transition spd="slow" p14:dur="2000" advTm="1457"/>
    </mc:Choice>
    <mc:Fallback xmlns="">
      <p:transition spd="slow" advTm="145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e 10"/>
          <p:cNvGrpSpPr/>
          <p:nvPr/>
        </p:nvGrpSpPr>
        <p:grpSpPr>
          <a:xfrm>
            <a:off x="7088220" y="1304925"/>
            <a:ext cx="2088232" cy="4464496"/>
            <a:chOff x="5496828" y="1045890"/>
            <a:chExt cx="2088232" cy="4464496"/>
          </a:xfrm>
        </p:grpSpPr>
        <p:sp>
          <p:nvSpPr>
            <p:cNvPr id="8" name="Avrundet rektangel 7"/>
            <p:cNvSpPr/>
            <p:nvPr/>
          </p:nvSpPr>
          <p:spPr>
            <a:xfrm>
              <a:off x="5496828" y="1045890"/>
              <a:ext cx="2088232" cy="4464496"/>
            </a:xfrm>
            <a:prstGeom prst="roundRect">
              <a:avLst>
                <a:gd name="adj" fmla="val 1527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Avrundet rektangel 8"/>
            <p:cNvSpPr/>
            <p:nvPr/>
          </p:nvSpPr>
          <p:spPr>
            <a:xfrm>
              <a:off x="6396928" y="5045508"/>
              <a:ext cx="288032" cy="275435"/>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Avrundet rektangel 9"/>
            <p:cNvSpPr/>
            <p:nvPr/>
          </p:nvSpPr>
          <p:spPr>
            <a:xfrm>
              <a:off x="6372200" y="1412776"/>
              <a:ext cx="288032" cy="45719"/>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p:txBody>
          <a:bodyPr/>
          <a:lstStyle/>
          <a:p>
            <a:r>
              <a:rPr lang="nb-NO" dirty="0"/>
              <a:t>Meld fra om tur!</a:t>
            </a:r>
          </a:p>
        </p:txBody>
      </p:sp>
      <p:sp>
        <p:nvSpPr>
          <p:cNvPr id="3" name="Plassholder for innhold 2"/>
          <p:cNvSpPr>
            <a:spLocks noGrp="1"/>
          </p:cNvSpPr>
          <p:nvPr>
            <p:ph sz="half" idx="1"/>
          </p:nvPr>
        </p:nvSpPr>
        <p:spPr>
          <a:xfrm>
            <a:off x="1133975" y="1304925"/>
            <a:ext cx="5143017" cy="4946949"/>
          </a:xfrm>
        </p:spPr>
        <p:txBody>
          <a:bodyPr vert="horz" lIns="91440" tIns="45720" rIns="91440" bIns="45720" rtlCol="0" anchor="t">
            <a:noAutofit/>
          </a:bodyPr>
          <a:lstStyle/>
          <a:p>
            <a:pPr marL="521970" indent="-521970"/>
            <a:r>
              <a:rPr lang="nb-NO" sz="1200" dirty="0"/>
              <a:t>Meld fra </a:t>
            </a:r>
            <a:r>
              <a:rPr lang="nb-NO" sz="1200" b="1" u="sng" dirty="0"/>
              <a:t>før</a:t>
            </a:r>
            <a:r>
              <a:rPr lang="nb-NO" sz="1200" dirty="0"/>
              <a:t> du starter en observasjonstur. Dette for at varslingsgruppa skal få en ide om det ventes ferske observasjoner og når de er forventet, samt at vi skal vite om du er på en avtalefestet tur eller på tur i annet ærend (eget arbeid, fritid, </a:t>
            </a:r>
            <a:r>
              <a:rPr lang="nb-NO" sz="1200" dirty="0" err="1"/>
              <a:t>etc</a:t>
            </a:r>
            <a:r>
              <a:rPr lang="nb-NO" sz="1200" dirty="0"/>
              <a:t>). Husk å skrive en kommentar om hva du søker svar på med turen (se eks til høyre)</a:t>
            </a:r>
            <a:endParaRPr lang="nb-NO" sz="1200" dirty="0">
              <a:cs typeface="Arial"/>
            </a:endParaRPr>
          </a:p>
          <a:p>
            <a:pPr marL="521970" indent="-521970"/>
            <a:r>
              <a:rPr lang="nb-NO" sz="1200" dirty="0"/>
              <a:t>Huk av for hva slags tur du er på.</a:t>
            </a:r>
            <a:endParaRPr lang="nb-NO" sz="1200" dirty="0">
              <a:cs typeface="Arial"/>
            </a:endParaRPr>
          </a:p>
          <a:p>
            <a:pPr marL="899795" lvl="1" indent="-539750"/>
            <a:r>
              <a:rPr lang="nb-NO" sz="1200" b="1" dirty="0"/>
              <a:t>Privat tur</a:t>
            </a:r>
            <a:r>
              <a:rPr lang="nb-NO" sz="1200" dirty="0"/>
              <a:t>, når du leverer fra en privat tur som ikke er dekket av de godkjente </a:t>
            </a:r>
            <a:r>
              <a:rPr lang="nb-NO" sz="1200" dirty="0" err="1"/>
              <a:t>obsturene</a:t>
            </a:r>
            <a:endParaRPr lang="nb-NO" sz="1200" dirty="0" err="1">
              <a:cs typeface="Arial"/>
            </a:endParaRPr>
          </a:p>
          <a:p>
            <a:pPr marL="899795" lvl="1" indent="-539750"/>
            <a:r>
              <a:rPr lang="nb-NO" sz="1200" b="1" dirty="0">
                <a:cs typeface="Arial"/>
              </a:rPr>
              <a:t>Undervisning og kurs,</a:t>
            </a:r>
            <a:r>
              <a:rPr lang="nb-NO" sz="1200" dirty="0">
                <a:cs typeface="Arial"/>
              </a:rPr>
              <a:t> når du leverer frivillig i forbindelse med annen virksomhet</a:t>
            </a:r>
            <a:endParaRPr lang="nb-NO" sz="1200" b="1" dirty="0">
              <a:cs typeface="Arial"/>
            </a:endParaRPr>
          </a:p>
          <a:p>
            <a:pPr marL="899795" lvl="1" indent="-539750"/>
            <a:r>
              <a:rPr lang="nb-NO" sz="1200" b="1" dirty="0">
                <a:cs typeface="Arial"/>
              </a:rPr>
              <a:t>Føring og </a:t>
            </a:r>
            <a:r>
              <a:rPr lang="nb-NO" sz="1200" b="1" dirty="0" err="1">
                <a:cs typeface="Arial"/>
              </a:rPr>
              <a:t>guiding</a:t>
            </a:r>
            <a:r>
              <a:rPr lang="nb-NO" sz="1200" b="1" dirty="0">
                <a:cs typeface="Arial"/>
              </a:rPr>
              <a:t>, </a:t>
            </a:r>
            <a:r>
              <a:rPr lang="nb-NO" sz="1200" dirty="0">
                <a:cs typeface="Arial"/>
              </a:rPr>
              <a:t>når du leverer frivillig i forbindelse med annen virksomhet</a:t>
            </a:r>
            <a:endParaRPr lang="nb-NO" sz="1200" b="1" dirty="0"/>
          </a:p>
          <a:p>
            <a:pPr marL="899795" lvl="1" indent="-539750"/>
            <a:r>
              <a:rPr lang="nb-NO" sz="1200" b="1" dirty="0">
                <a:cs typeface="Arial"/>
              </a:rPr>
              <a:t>Oppdrag for arbeidsgiver</a:t>
            </a:r>
            <a:r>
              <a:rPr lang="nb-NO" sz="1200" dirty="0">
                <a:cs typeface="Arial"/>
              </a:rPr>
              <a:t>, når du er på godkjent </a:t>
            </a:r>
            <a:r>
              <a:rPr lang="nb-NO" sz="1200" dirty="0" err="1">
                <a:cs typeface="Arial"/>
              </a:rPr>
              <a:t>obstur</a:t>
            </a:r>
            <a:r>
              <a:rPr lang="nb-NO" sz="1200" dirty="0">
                <a:cs typeface="Arial"/>
              </a:rPr>
              <a:t> som ansatt i NVE, MET, SVV, </a:t>
            </a:r>
            <a:r>
              <a:rPr lang="nb-NO" sz="1200" dirty="0" err="1">
                <a:cs typeface="Arial"/>
              </a:rPr>
              <a:t>etc</a:t>
            </a:r>
            <a:endParaRPr lang="nb-NO" sz="1200" b="1" dirty="0" err="1"/>
          </a:p>
          <a:p>
            <a:pPr marL="899795" lvl="1" indent="-539750"/>
            <a:r>
              <a:rPr lang="nb-NO" sz="1200" b="1" dirty="0"/>
              <a:t>Ordinært oppdrag for skredvarslinga, </a:t>
            </a:r>
            <a:r>
              <a:rPr lang="nb-NO" sz="1200" dirty="0"/>
              <a:t>når du skal på godkjent </a:t>
            </a:r>
            <a:r>
              <a:rPr lang="nb-NO" sz="1200" dirty="0" err="1"/>
              <a:t>obstur</a:t>
            </a:r>
            <a:r>
              <a:rPr lang="nb-NO" sz="1200" dirty="0"/>
              <a:t> beskrevet i </a:t>
            </a:r>
            <a:r>
              <a:rPr lang="nb-NO" sz="1200" dirty="0" err="1"/>
              <a:t>obsturbeskrivelsene</a:t>
            </a:r>
            <a:r>
              <a:rPr lang="nb-NO" sz="1200" dirty="0"/>
              <a:t> og forventer full betaling for denne (se avtale punkt 4 og 9a)</a:t>
            </a:r>
            <a:endParaRPr lang="nb-NO" sz="1200" dirty="0">
              <a:cs typeface="Arial"/>
            </a:endParaRPr>
          </a:p>
          <a:p>
            <a:pPr marL="899795" lvl="1" indent="-539750"/>
            <a:r>
              <a:rPr lang="nb-NO" sz="1200" b="1" dirty="0"/>
              <a:t>Tilleggsoppdrag for skredvarslinga, </a:t>
            </a:r>
            <a:r>
              <a:rPr lang="nb-NO" sz="1200" dirty="0"/>
              <a:t>når du skal på tur som del av eget/annet arbeid eller fritid og melder inn på eget initiativ og ønsker betalt for selve registreringen men ikke turen (se avtale punkt 4b og 9b)</a:t>
            </a:r>
            <a:endParaRPr lang="nb-NO" sz="1200" dirty="0">
              <a:cs typeface="Arial"/>
            </a:endParaRPr>
          </a:p>
          <a:p>
            <a:pPr marL="899795" lvl="1" indent="-539750"/>
            <a:r>
              <a:rPr lang="nb-NO" sz="1200" b="1" dirty="0">
                <a:cs typeface="Arial"/>
              </a:rPr>
              <a:t>Bestilt oppdrag for skredvarslinga, </a:t>
            </a:r>
            <a:r>
              <a:rPr lang="nb-NO" sz="1200" dirty="0">
                <a:cs typeface="Arial"/>
              </a:rPr>
              <a:t>når du leverer ekstra påskeobservasjoner og lignende (se arbeidsavtale punkt 4a/2)</a:t>
            </a:r>
            <a:endParaRPr lang="nb-NO" sz="1200" dirty="0"/>
          </a:p>
          <a:p>
            <a:pPr marL="899795" lvl="1" indent="-539750"/>
            <a:endParaRPr lang="nb-NO" sz="1000" dirty="0"/>
          </a:p>
          <a:p>
            <a:pPr marL="899795" lvl="1" indent="-539750"/>
            <a:endParaRPr lang="nb-NO" sz="1000" dirty="0">
              <a:cs typeface="Arial"/>
            </a:endParaRPr>
          </a:p>
        </p:txBody>
      </p:sp>
      <p:pic>
        <p:nvPicPr>
          <p:cNvPr id="5" name="Bilde 5" descr="Et bilde som inneholder skjermbilde&#10;&#10;Beskrivelse som er generert med svært høy visshet">
            <a:extLst>
              <a:ext uri="{FF2B5EF4-FFF2-40B4-BE49-F238E27FC236}">
                <a16:creationId xmlns:a16="http://schemas.microsoft.com/office/drawing/2014/main" id="{38AC7334-F44E-4F34-871F-18AB95FAB1A0}"/>
              </a:ext>
            </a:extLst>
          </p:cNvPr>
          <p:cNvPicPr>
            <a:picLocks noChangeAspect="1"/>
          </p:cNvPicPr>
          <p:nvPr/>
        </p:nvPicPr>
        <p:blipFill>
          <a:blip r:embed="rId2"/>
          <a:stretch>
            <a:fillRect/>
          </a:stretch>
        </p:blipFill>
        <p:spPr>
          <a:xfrm>
            <a:off x="7201821" y="1880899"/>
            <a:ext cx="1867315" cy="3314484"/>
          </a:xfrm>
          <a:prstGeom prst="rect">
            <a:avLst/>
          </a:prstGeom>
        </p:spPr>
      </p:pic>
    </p:spTree>
    <p:extLst>
      <p:ext uri="{BB962C8B-B14F-4D97-AF65-F5344CB8AC3E}">
        <p14:creationId xmlns:p14="http://schemas.microsoft.com/office/powerpoint/2010/main" val="263642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e 7"/>
          <p:cNvGrpSpPr/>
          <p:nvPr/>
        </p:nvGrpSpPr>
        <p:grpSpPr>
          <a:xfrm>
            <a:off x="8615927" y="1052736"/>
            <a:ext cx="2241626" cy="4752528"/>
            <a:chOff x="5496828" y="1045890"/>
            <a:chExt cx="2088232" cy="4464496"/>
          </a:xfrm>
        </p:grpSpPr>
        <p:sp>
          <p:nvSpPr>
            <p:cNvPr id="9" name="Avrundet rektangel 8"/>
            <p:cNvSpPr/>
            <p:nvPr/>
          </p:nvSpPr>
          <p:spPr>
            <a:xfrm>
              <a:off x="5496828" y="1045890"/>
              <a:ext cx="2088232" cy="4464496"/>
            </a:xfrm>
            <a:prstGeom prst="roundRect">
              <a:avLst>
                <a:gd name="adj" fmla="val 1527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Avrundet rektangel 9"/>
            <p:cNvSpPr/>
            <p:nvPr/>
          </p:nvSpPr>
          <p:spPr>
            <a:xfrm>
              <a:off x="6396928" y="5045508"/>
              <a:ext cx="288032" cy="275435"/>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6372200" y="1412776"/>
              <a:ext cx="288032" cy="45719"/>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6" name="Bilde 5" descr="Et bilde som inneholder skjermbilde&#10;&#10;Beskrivelse som er generert med svært høy visshet"/>
          <p:cNvPicPr>
            <a:picLocks noChangeAspect="1"/>
          </p:cNvPicPr>
          <p:nvPr/>
        </p:nvPicPr>
        <p:blipFill>
          <a:blip r:embed="rId2"/>
          <a:stretch>
            <a:fillRect/>
          </a:stretch>
        </p:blipFill>
        <p:spPr>
          <a:xfrm>
            <a:off x="8734040" y="1621385"/>
            <a:ext cx="2005399" cy="3559584"/>
          </a:xfrm>
          <a:prstGeom prst="rect">
            <a:avLst/>
          </a:prstGeom>
        </p:spPr>
      </p:pic>
      <p:sp>
        <p:nvSpPr>
          <p:cNvPr id="2" name="Tittel 1"/>
          <p:cNvSpPr>
            <a:spLocks noGrp="1"/>
          </p:cNvSpPr>
          <p:nvPr>
            <p:ph type="title"/>
          </p:nvPr>
        </p:nvSpPr>
        <p:spPr/>
        <p:txBody>
          <a:bodyPr/>
          <a:lstStyle/>
          <a:p>
            <a:r>
              <a:rPr lang="nb-NO" dirty="0"/>
              <a:t>Skredaktivtet</a:t>
            </a:r>
          </a:p>
        </p:txBody>
      </p:sp>
      <p:sp>
        <p:nvSpPr>
          <p:cNvPr id="3" name="Plassholder for innhold 2"/>
          <p:cNvSpPr>
            <a:spLocks noGrp="1"/>
          </p:cNvSpPr>
          <p:nvPr>
            <p:ph sz="half" idx="1"/>
          </p:nvPr>
        </p:nvSpPr>
        <p:spPr>
          <a:xfrm>
            <a:off x="965532" y="1406220"/>
            <a:ext cx="3690735" cy="4778012"/>
          </a:xfrm>
        </p:spPr>
        <p:txBody>
          <a:bodyPr vert="horz" lIns="91440" tIns="45720" rIns="91440" bIns="45720" rtlCol="0" anchor="t">
            <a:noAutofit/>
          </a:bodyPr>
          <a:lstStyle/>
          <a:p>
            <a:pPr marL="521970" indent="-521970"/>
            <a:r>
              <a:rPr lang="nb-NO" sz="1400" dirty="0"/>
              <a:t>Skjema for skredaktivitet bruker du når det går (ingen, ett eller mange) skred i et område og du vil formidle dette for å sette lys på skredproblemene i området du er.</a:t>
            </a:r>
            <a:endParaRPr lang="nb-NO"/>
          </a:p>
          <a:p>
            <a:pPr marL="899795" lvl="1" indent="-539750"/>
            <a:r>
              <a:rPr lang="nb-NO" sz="1200" dirty="0"/>
              <a:t>Antatt tidsrom, antall, skredtype, skredutløser, størrelse og utbredelse beskrives.</a:t>
            </a:r>
          </a:p>
          <a:p>
            <a:pPr marL="899795" lvl="1" indent="-539750"/>
            <a:r>
              <a:rPr lang="nb-NO" sz="1200" dirty="0"/>
              <a:t>Utbredelse av denne skredaktiviteten i området, utsatte himmelretninger og utsatte høyder beskrives. Skredaktivtet er en konsekvens av et skredproblem.</a:t>
            </a:r>
          </a:p>
          <a:p>
            <a:pPr marL="521970" indent="-521970"/>
            <a:r>
              <a:rPr lang="nb-NO" sz="1400" dirty="0"/>
              <a:t>Velg «ingen skredaktivitet observert» om det ikke er observert noen skredaktivitet.</a:t>
            </a:r>
          </a:p>
          <a:p>
            <a:pPr marL="899795" lvl="1" indent="-539750"/>
            <a:r>
              <a:rPr lang="nb-NO" sz="1200" dirty="0"/>
              <a:t>Fravær av skred og alarmtegn er også viktig informasjon (gjøres mot slutten av turen når du har fått oversikt).</a:t>
            </a:r>
          </a:p>
          <a:p>
            <a:pPr marL="521970" indent="-521970"/>
            <a:r>
              <a:rPr lang="nb-NO" sz="1400" dirty="0"/>
              <a:t>Bruk bilder da dette lettere gir større objektivitet av omfang og størrelse.</a:t>
            </a:r>
          </a:p>
        </p:txBody>
      </p:sp>
      <p:pic>
        <p:nvPicPr>
          <p:cNvPr id="15" name="Bilde 14" descr="Et bilde som inneholder snø, utendørs, natur, person&#10;&#10;Automatisk generert beskrivelse"/>
          <p:cNvPicPr>
            <a:picLocks noChangeAspect="1"/>
          </p:cNvPicPr>
          <p:nvPr/>
        </p:nvPicPr>
        <p:blipFill>
          <a:blip r:embed="rId3"/>
          <a:stretch>
            <a:fillRect/>
          </a:stretch>
        </p:blipFill>
        <p:spPr>
          <a:xfrm>
            <a:off x="4942962" y="1109289"/>
            <a:ext cx="3471800" cy="4647211"/>
          </a:xfrm>
          <a:prstGeom prst="rect">
            <a:avLst/>
          </a:prstGeom>
        </p:spPr>
      </p:pic>
    </p:spTree>
    <p:extLst>
      <p:ext uri="{BB962C8B-B14F-4D97-AF65-F5344CB8AC3E}">
        <p14:creationId xmlns:p14="http://schemas.microsoft.com/office/powerpoint/2010/main" val="4292361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e 12"/>
          <p:cNvGrpSpPr/>
          <p:nvPr/>
        </p:nvGrpSpPr>
        <p:grpSpPr>
          <a:xfrm>
            <a:off x="7069556" y="274638"/>
            <a:ext cx="2241626" cy="4752528"/>
            <a:chOff x="5496828" y="1045890"/>
            <a:chExt cx="2088232" cy="4464496"/>
          </a:xfrm>
        </p:grpSpPr>
        <p:sp>
          <p:nvSpPr>
            <p:cNvPr id="14" name="Avrundet rektangel 13"/>
            <p:cNvSpPr/>
            <p:nvPr/>
          </p:nvSpPr>
          <p:spPr>
            <a:xfrm>
              <a:off x="5496828" y="1045890"/>
              <a:ext cx="2088232" cy="4464496"/>
            </a:xfrm>
            <a:prstGeom prst="roundRect">
              <a:avLst>
                <a:gd name="adj" fmla="val 1527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Avrundet rektangel 15"/>
            <p:cNvSpPr/>
            <p:nvPr/>
          </p:nvSpPr>
          <p:spPr>
            <a:xfrm>
              <a:off x="6396928" y="5045508"/>
              <a:ext cx="288032" cy="275435"/>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7" name="Avrundet rektangel 16"/>
            <p:cNvSpPr/>
            <p:nvPr/>
          </p:nvSpPr>
          <p:spPr>
            <a:xfrm>
              <a:off x="6372200" y="1412776"/>
              <a:ext cx="288032" cy="45719"/>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Tittel 1"/>
          <p:cNvSpPr>
            <a:spLocks noGrp="1"/>
          </p:cNvSpPr>
          <p:nvPr>
            <p:ph type="title"/>
          </p:nvPr>
        </p:nvSpPr>
        <p:spPr/>
        <p:txBody>
          <a:bodyPr/>
          <a:lstStyle/>
          <a:p>
            <a:r>
              <a:rPr lang="nb-NO" dirty="0"/>
              <a:t>Skredhendelse</a:t>
            </a:r>
          </a:p>
        </p:txBody>
      </p:sp>
      <p:sp>
        <p:nvSpPr>
          <p:cNvPr id="3" name="Plassholder for innhold 2"/>
          <p:cNvSpPr>
            <a:spLocks noGrp="1"/>
          </p:cNvSpPr>
          <p:nvPr>
            <p:ph sz="half" idx="1"/>
          </p:nvPr>
        </p:nvSpPr>
        <p:spPr>
          <a:xfrm>
            <a:off x="1148428" y="3912335"/>
            <a:ext cx="5364667" cy="2664928"/>
          </a:xfrm>
        </p:spPr>
        <p:txBody>
          <a:bodyPr vert="horz" lIns="91440" tIns="45720" rIns="91440" bIns="45720" rtlCol="0" anchor="t">
            <a:noAutofit/>
          </a:bodyPr>
          <a:lstStyle/>
          <a:p>
            <a:pPr marL="521970" indent="-521970"/>
            <a:r>
              <a:rPr lang="nb-NO" sz="1200" dirty="0"/>
              <a:t>Vi ønsker å samle inn så mye informasjon som mulig om ulykker, nestenulykker og andre hendelser knyttet til snøskred. Dette vil være en del av det forebyggende arbeidet med å unngå skredhendelser i framtiden.</a:t>
            </a:r>
            <a:endParaRPr lang="nb-NO"/>
          </a:p>
          <a:p>
            <a:pPr marL="521970" indent="-521970"/>
            <a:r>
              <a:rPr lang="nb-NO" sz="1200" dirty="0"/>
              <a:t>Du kan registrere fakta om selve skredet, om årsaken og forløpet. Hvor mye informasjon du ønsker å legge til der er opp til deg. Husk å fokusere på læring og fakta, ikke spekuler eller fordel skyld.</a:t>
            </a:r>
          </a:p>
          <a:p>
            <a:pPr marL="521970" indent="-521970"/>
            <a:r>
              <a:rPr lang="nb-NO" sz="1200" dirty="0"/>
              <a:t>Registrer så mye objektiv informasjon som mulig. Skredvarslingen vil selv lage eventuelle ulykkes rapporter.</a:t>
            </a:r>
          </a:p>
          <a:p>
            <a:pPr marL="521970" indent="-521970"/>
            <a:r>
              <a:rPr lang="nb-NO" sz="1200" dirty="0">
                <a:solidFill>
                  <a:srgbClr val="FF0000"/>
                </a:solidFill>
              </a:rPr>
              <a:t>Husk å angi skredposisjon i kart!</a:t>
            </a:r>
          </a:p>
        </p:txBody>
      </p:sp>
      <p:pic>
        <p:nvPicPr>
          <p:cNvPr id="12" name="Plassholder for bilde 4"/>
          <p:cNvPicPr>
            <a:picLocks noChangeAspect="1"/>
          </p:cNvPicPr>
          <p:nvPr/>
        </p:nvPicPr>
        <p:blipFill rotWithShape="1">
          <a:blip r:embed="rId2" cstate="print">
            <a:extLst>
              <a:ext uri="{28A0092B-C50C-407E-A947-70E740481C1C}">
                <a14:useLocalDpi xmlns:a14="http://schemas.microsoft.com/office/drawing/2010/main" val="0"/>
              </a:ext>
            </a:extLst>
          </a:blip>
          <a:srcRect l="5556" r="5556" b="17451"/>
          <a:stretch/>
        </p:blipFill>
        <p:spPr>
          <a:xfrm>
            <a:off x="1795393" y="1193474"/>
            <a:ext cx="4070735" cy="2520280"/>
          </a:xfrm>
          <a:prstGeom prst="rect">
            <a:avLst/>
          </a:prstGeom>
          <a:effectLst/>
        </p:spPr>
      </p:pic>
      <p:pic>
        <p:nvPicPr>
          <p:cNvPr id="20" name="Bild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6798" y="847350"/>
            <a:ext cx="2007142" cy="3562677"/>
          </a:xfrm>
          <a:prstGeom prst="rect">
            <a:avLst/>
          </a:prstGeom>
        </p:spPr>
      </p:pic>
      <p:grpSp>
        <p:nvGrpSpPr>
          <p:cNvPr id="18" name="Gruppe 17">
            <a:extLst>
              <a:ext uri="{FF2B5EF4-FFF2-40B4-BE49-F238E27FC236}">
                <a16:creationId xmlns:a16="http://schemas.microsoft.com/office/drawing/2014/main" id="{03E7932D-B7CD-4D93-8454-A38EB057E73A}"/>
              </a:ext>
            </a:extLst>
          </p:cNvPr>
          <p:cNvGrpSpPr/>
          <p:nvPr/>
        </p:nvGrpSpPr>
        <p:grpSpPr>
          <a:xfrm>
            <a:off x="8677375" y="1333817"/>
            <a:ext cx="2241626" cy="4752528"/>
            <a:chOff x="5496828" y="1045890"/>
            <a:chExt cx="2088232" cy="4464496"/>
          </a:xfrm>
        </p:grpSpPr>
        <p:sp>
          <p:nvSpPr>
            <p:cNvPr id="19" name="Avrundet rektangel 13">
              <a:extLst>
                <a:ext uri="{FF2B5EF4-FFF2-40B4-BE49-F238E27FC236}">
                  <a16:creationId xmlns:a16="http://schemas.microsoft.com/office/drawing/2014/main" id="{57F757BF-F86D-429C-B169-8920E64CF383}"/>
                </a:ext>
              </a:extLst>
            </p:cNvPr>
            <p:cNvSpPr/>
            <p:nvPr/>
          </p:nvSpPr>
          <p:spPr>
            <a:xfrm>
              <a:off x="5496828" y="1045890"/>
              <a:ext cx="2088232" cy="4464496"/>
            </a:xfrm>
            <a:prstGeom prst="roundRect">
              <a:avLst>
                <a:gd name="adj" fmla="val 15277"/>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Avrundet rektangel 15">
              <a:extLst>
                <a:ext uri="{FF2B5EF4-FFF2-40B4-BE49-F238E27FC236}">
                  <a16:creationId xmlns:a16="http://schemas.microsoft.com/office/drawing/2014/main" id="{A2461600-026A-49AC-8E75-E50A06BDA22E}"/>
                </a:ext>
              </a:extLst>
            </p:cNvPr>
            <p:cNvSpPr/>
            <p:nvPr/>
          </p:nvSpPr>
          <p:spPr>
            <a:xfrm>
              <a:off x="6396928" y="5045508"/>
              <a:ext cx="288032" cy="275435"/>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2" name="Avrundet rektangel 16">
              <a:extLst>
                <a:ext uri="{FF2B5EF4-FFF2-40B4-BE49-F238E27FC236}">
                  <a16:creationId xmlns:a16="http://schemas.microsoft.com/office/drawing/2014/main" id="{430094A1-9D0C-4D16-843E-F589EC483298}"/>
                </a:ext>
              </a:extLst>
            </p:cNvPr>
            <p:cNvSpPr/>
            <p:nvPr/>
          </p:nvSpPr>
          <p:spPr>
            <a:xfrm>
              <a:off x="6372200" y="1412776"/>
              <a:ext cx="288032" cy="45719"/>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5" name="Bilde 5" descr="Et bilde som inneholder skjermbilde&#10;&#10;Beskrivelse som er generert med svært høy visshet">
            <a:extLst>
              <a:ext uri="{FF2B5EF4-FFF2-40B4-BE49-F238E27FC236}">
                <a16:creationId xmlns:a16="http://schemas.microsoft.com/office/drawing/2014/main" id="{6A6FCC88-8127-4912-A300-7079DF8AB700}"/>
              </a:ext>
            </a:extLst>
          </p:cNvPr>
          <p:cNvPicPr>
            <a:picLocks noChangeAspect="1"/>
          </p:cNvPicPr>
          <p:nvPr/>
        </p:nvPicPr>
        <p:blipFill>
          <a:blip r:embed="rId4"/>
          <a:stretch>
            <a:fillRect/>
          </a:stretch>
        </p:blipFill>
        <p:spPr>
          <a:xfrm>
            <a:off x="8845961" y="2004060"/>
            <a:ext cx="1967677" cy="3482340"/>
          </a:xfrm>
          <a:prstGeom prst="rect">
            <a:avLst/>
          </a:prstGeom>
        </p:spPr>
      </p:pic>
    </p:spTree>
    <p:extLst>
      <p:ext uri="{BB962C8B-B14F-4D97-AF65-F5344CB8AC3E}">
        <p14:creationId xmlns:p14="http://schemas.microsoft.com/office/powerpoint/2010/main" val="1645746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21130" y="563040"/>
            <a:ext cx="8496300" cy="1143000"/>
          </a:xfrm>
        </p:spPr>
        <p:txBody>
          <a:bodyPr/>
          <a:lstStyle/>
          <a:p>
            <a:r>
              <a:rPr lang="nb-NO" dirty="0"/>
              <a:t>Faretegn!</a:t>
            </a:r>
          </a:p>
        </p:txBody>
      </p:sp>
      <p:sp>
        <p:nvSpPr>
          <p:cNvPr id="3" name="Plassholder for innhold 2"/>
          <p:cNvSpPr>
            <a:spLocks noGrp="1"/>
          </p:cNvSpPr>
          <p:nvPr>
            <p:ph sz="half" idx="1"/>
          </p:nvPr>
        </p:nvSpPr>
        <p:spPr>
          <a:xfrm>
            <a:off x="1021130" y="1443292"/>
            <a:ext cx="3333307" cy="4968552"/>
          </a:xfrm>
        </p:spPr>
        <p:txBody>
          <a:bodyPr vert="horz" lIns="91440" tIns="45720" rIns="91440" bIns="45720" rtlCol="0" anchor="t">
            <a:noAutofit/>
          </a:bodyPr>
          <a:lstStyle/>
          <a:p>
            <a:pPr marL="521970" indent="-521970"/>
            <a:r>
              <a:rPr lang="nb-NO" sz="1200" dirty="0"/>
              <a:t>Dette knyttes til rask innmelding av faretegn:</a:t>
            </a:r>
            <a:endParaRPr lang="nb-NO" dirty="0"/>
          </a:p>
          <a:p>
            <a:pPr marL="899795" lvl="1" indent="-539750"/>
            <a:r>
              <a:rPr lang="nb-NO" sz="1200" dirty="0"/>
              <a:t>Ferske skred.</a:t>
            </a:r>
          </a:p>
          <a:p>
            <a:pPr marL="899795" lvl="1" indent="-539750"/>
            <a:r>
              <a:rPr lang="nb-NO" sz="1200" dirty="0"/>
              <a:t>Drønn og ferske sprekker.</a:t>
            </a:r>
          </a:p>
          <a:p>
            <a:pPr marL="899795" lvl="1" indent="-539750"/>
            <a:r>
              <a:rPr lang="nb-NO" sz="1200" dirty="0"/>
              <a:t>Rask temperaturstigning, stort snøfall, osv.</a:t>
            </a:r>
          </a:p>
          <a:p>
            <a:pPr marL="899795" lvl="1" indent="-539750"/>
            <a:r>
              <a:rPr lang="nb-NO" sz="1200" dirty="0"/>
              <a:t>Rim, kantkorn, mye vann i snøen, fersk vindtransportert snø, osv.</a:t>
            </a:r>
          </a:p>
          <a:p>
            <a:pPr marL="521970" indent="-521970"/>
            <a:r>
              <a:rPr lang="nb-NO" sz="1200" dirty="0"/>
              <a:t>Her er det fint med illustrerende bilder.</a:t>
            </a:r>
          </a:p>
          <a:p>
            <a:pPr marL="521970" indent="-521970"/>
            <a:r>
              <a:rPr lang="nb-NO" sz="1200" dirty="0"/>
              <a:t>Husk også å melde fra ved fravær av alarmtegn (gjerne mot slutten av dagen).</a:t>
            </a:r>
          </a:p>
          <a:p>
            <a:pPr marL="521970" indent="-521970"/>
            <a:r>
              <a:rPr lang="nb-NO" sz="1200" dirty="0"/>
              <a:t>Bruk kommentarfelt til å si noe om hva det skyldes. Referer gjerne til snøprofil eller aller best, lag en snøprofil her hvor du har alarmtegn for å illustrere faretegnet og svakt lag.</a:t>
            </a:r>
          </a:p>
        </p:txBody>
      </p:sp>
      <p:pic>
        <p:nvPicPr>
          <p:cNvPr id="7" name="Plassholder for innhold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347199" y="764705"/>
            <a:ext cx="2373559" cy="2664073"/>
          </a:xfrm>
        </p:spPr>
      </p:pic>
      <p:pic>
        <p:nvPicPr>
          <p:cNvPr id="4" name="Bilde 3"/>
          <p:cNvPicPr>
            <a:picLocks noChangeAspect="1"/>
          </p:cNvPicPr>
          <p:nvPr/>
        </p:nvPicPr>
        <p:blipFill rotWithShape="1">
          <a:blip r:embed="rId3" cstate="print">
            <a:extLst>
              <a:ext uri="{28A0092B-C50C-407E-A947-70E740481C1C}">
                <a14:useLocalDpi xmlns:a14="http://schemas.microsoft.com/office/drawing/2010/main" val="0"/>
              </a:ext>
            </a:extLst>
          </a:blip>
          <a:srcRect t="8160"/>
          <a:stretch/>
        </p:blipFill>
        <p:spPr>
          <a:xfrm>
            <a:off x="5345347" y="3639043"/>
            <a:ext cx="2310233" cy="3037168"/>
          </a:xfrm>
          <a:prstGeom prst="rect">
            <a:avLst/>
          </a:prstGeom>
        </p:spPr>
      </p:pic>
      <p:grpSp>
        <p:nvGrpSpPr>
          <p:cNvPr id="10" name="Gruppe 9"/>
          <p:cNvGrpSpPr/>
          <p:nvPr/>
        </p:nvGrpSpPr>
        <p:grpSpPr>
          <a:xfrm>
            <a:off x="8138689" y="1052736"/>
            <a:ext cx="2241626" cy="4752528"/>
            <a:chOff x="5496828" y="1045890"/>
            <a:chExt cx="2088232" cy="4464496"/>
          </a:xfrm>
        </p:grpSpPr>
        <p:sp>
          <p:nvSpPr>
            <p:cNvPr id="11" name="Avrundet rektangel 10"/>
            <p:cNvSpPr/>
            <p:nvPr/>
          </p:nvSpPr>
          <p:spPr>
            <a:xfrm>
              <a:off x="5496828" y="1045890"/>
              <a:ext cx="2088232" cy="4464496"/>
            </a:xfrm>
            <a:prstGeom prst="roundRect">
              <a:avLst>
                <a:gd name="adj" fmla="val 1527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Avrundet rektangel 11"/>
            <p:cNvSpPr/>
            <p:nvPr/>
          </p:nvSpPr>
          <p:spPr>
            <a:xfrm>
              <a:off x="6396928" y="5045508"/>
              <a:ext cx="288032" cy="275435"/>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Avrundet rektangel 12"/>
            <p:cNvSpPr/>
            <p:nvPr/>
          </p:nvSpPr>
          <p:spPr>
            <a:xfrm>
              <a:off x="6372200" y="1412776"/>
              <a:ext cx="288032" cy="45719"/>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5" name="Bilde 4" descr="Et bilde som inneholder skjermbilde&#10;&#10;Beskrivelse som er generert med svært høy visshet"/>
          <p:cNvPicPr>
            <a:picLocks noChangeAspect="1"/>
          </p:cNvPicPr>
          <p:nvPr/>
        </p:nvPicPr>
        <p:blipFill>
          <a:blip r:embed="rId4"/>
          <a:stretch>
            <a:fillRect/>
          </a:stretch>
        </p:blipFill>
        <p:spPr>
          <a:xfrm>
            <a:off x="8258795" y="1624921"/>
            <a:ext cx="2001415" cy="3552511"/>
          </a:xfrm>
          <a:prstGeom prst="rect">
            <a:avLst/>
          </a:prstGeom>
        </p:spPr>
      </p:pic>
    </p:spTree>
    <p:extLst>
      <p:ext uri="{BB962C8B-B14F-4D97-AF65-F5344CB8AC3E}">
        <p14:creationId xmlns:p14="http://schemas.microsoft.com/office/powerpoint/2010/main" val="3219761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Snødekke</a:t>
            </a:r>
          </a:p>
        </p:txBody>
      </p:sp>
      <p:sp>
        <p:nvSpPr>
          <p:cNvPr id="3" name="Plassholder for innhold 2"/>
          <p:cNvSpPr>
            <a:spLocks noGrp="1"/>
          </p:cNvSpPr>
          <p:nvPr>
            <p:ph sz="half" idx="1"/>
          </p:nvPr>
        </p:nvSpPr>
        <p:spPr>
          <a:xfrm>
            <a:off x="1040802" y="1135648"/>
            <a:ext cx="3944599" cy="5611661"/>
          </a:xfrm>
        </p:spPr>
        <p:txBody>
          <a:bodyPr vert="horz" lIns="91440" tIns="45720" rIns="91440" bIns="45720" rtlCol="0" anchor="t">
            <a:noAutofit/>
          </a:bodyPr>
          <a:lstStyle/>
          <a:p>
            <a:pPr marL="521970" indent="-521970"/>
            <a:r>
              <a:rPr lang="nb-NO" sz="1200" dirty="0">
                <a:ea typeface="+mn-lt"/>
                <a:cs typeface="+mn-lt"/>
              </a:rPr>
              <a:t>Snøfokk? Er det snøfokk og hvor kraftig?</a:t>
            </a:r>
            <a:endParaRPr lang="nb-NO" dirty="0"/>
          </a:p>
          <a:p>
            <a:pPr marL="521970" indent="-521970"/>
            <a:r>
              <a:rPr lang="nb-NO" sz="1200" dirty="0"/>
              <a:t>Snøoverflate? Hva består den av, hvor mye, tykt?</a:t>
            </a:r>
          </a:p>
          <a:p>
            <a:pPr marL="521970" indent="-521970"/>
            <a:r>
              <a:rPr lang="nb-NO" sz="1200" dirty="0"/>
              <a:t>Overflatefuktighet? Tørr, fuktig, våt, osv.</a:t>
            </a:r>
          </a:p>
          <a:p>
            <a:pPr marL="521970" indent="-521970"/>
            <a:r>
              <a:rPr lang="nb-NO" sz="1200" dirty="0">
                <a:ea typeface="+mn-lt"/>
                <a:cs typeface="+mn-lt"/>
              </a:rPr>
              <a:t>Nysnø siste 24 t i cm?</a:t>
            </a:r>
            <a:endParaRPr lang="nb-NO" sz="1200" dirty="0"/>
          </a:p>
          <a:p>
            <a:pPr marL="521970" indent="-521970"/>
            <a:r>
              <a:rPr lang="nb-NO" sz="1200" dirty="0">
                <a:ea typeface="+mn-lt"/>
                <a:cs typeface="+mn-lt"/>
              </a:rPr>
              <a:t>Nysnøgrense? Hvor går det over fra regn til snø i </a:t>
            </a:r>
            <a:r>
              <a:rPr lang="nb-NO" sz="1200" dirty="0" err="1">
                <a:ea typeface="+mn-lt"/>
                <a:cs typeface="+mn-lt"/>
              </a:rPr>
              <a:t>moh</a:t>
            </a:r>
            <a:r>
              <a:rPr lang="nb-NO" sz="1200" dirty="0">
                <a:ea typeface="+mn-lt"/>
                <a:cs typeface="+mn-lt"/>
              </a:rPr>
              <a:t>?</a:t>
            </a:r>
            <a:endParaRPr lang="nb-NO" sz="1200" dirty="0"/>
          </a:p>
          <a:p>
            <a:pPr marL="521970" indent="-521970"/>
            <a:r>
              <a:rPr lang="nb-NO" sz="1200" dirty="0">
                <a:ea typeface="+mn-lt"/>
                <a:cs typeface="+mn-lt"/>
              </a:rPr>
              <a:t>Total snødybde? Tenk representativt for området / høyden.</a:t>
            </a:r>
            <a:endParaRPr lang="nb-NO" sz="1200" dirty="0"/>
          </a:p>
          <a:p>
            <a:pPr marL="521970" indent="-521970"/>
            <a:r>
              <a:rPr lang="nb-NO" sz="1200" dirty="0"/>
              <a:t>Snøgrense? Hvor lavt/ høyt ligger det snø i </a:t>
            </a:r>
            <a:r>
              <a:rPr lang="nb-NO" sz="1200" dirty="0" err="1"/>
              <a:t>moh</a:t>
            </a:r>
            <a:r>
              <a:rPr lang="nb-NO" sz="1200" dirty="0"/>
              <a:t>?</a:t>
            </a:r>
          </a:p>
          <a:p>
            <a:pPr marL="521970" indent="-521970"/>
            <a:r>
              <a:rPr lang="nb-NO" sz="1200" dirty="0"/>
              <a:t>Øvre grense for snø uten farlig lagdeling?</a:t>
            </a:r>
          </a:p>
          <a:p>
            <a:pPr marL="521970" indent="-521970"/>
            <a:r>
              <a:rPr lang="nb-NO" sz="1200" dirty="0"/>
              <a:t>Beskriv snødekket: Under kommentar ta med noe om </a:t>
            </a:r>
            <a:r>
              <a:rPr lang="nb-NO" sz="1200"/>
              <a:t>snøfordeling. Informasjon om vedvarende svake </a:t>
            </a:r>
            <a:r>
              <a:rPr lang="nb-NO" sz="1200" dirty="0"/>
              <a:t>lag, og om de er aktive/inaktive som skredproblem. Finnes de, skal de </a:t>
            </a:r>
            <a:r>
              <a:rPr lang="nb-NO" sz="1200" u="sng" dirty="0"/>
              <a:t>alltid</a:t>
            </a:r>
            <a:r>
              <a:rPr lang="nb-NO" sz="1200" dirty="0"/>
              <a:t> nevnes.</a:t>
            </a:r>
            <a:endParaRPr lang="nb-NO" dirty="0"/>
          </a:p>
          <a:p>
            <a:pPr marL="521970" indent="-521970"/>
            <a:r>
              <a:rPr lang="nb-NO" sz="1200"/>
              <a:t>Bruk illustrerende bilder som forteller noe om snøfordeling</a:t>
            </a:r>
            <a:r>
              <a:rPr lang="nb-NO" sz="1200" dirty="0"/>
              <a:t> og snøgrense i terrenget</a:t>
            </a:r>
            <a:endParaRPr lang="nb-NO"/>
          </a:p>
        </p:txBody>
      </p:sp>
      <p:pic>
        <p:nvPicPr>
          <p:cNvPr id="5" name="Plassholder for innhold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59811" y="1626901"/>
            <a:ext cx="3574089" cy="2674851"/>
          </a:xfrm>
        </p:spPr>
      </p:pic>
      <p:grpSp>
        <p:nvGrpSpPr>
          <p:cNvPr id="9" name="Gruppe 8"/>
          <p:cNvGrpSpPr/>
          <p:nvPr/>
        </p:nvGrpSpPr>
        <p:grpSpPr>
          <a:xfrm>
            <a:off x="9037849" y="1098456"/>
            <a:ext cx="2241626" cy="4752528"/>
            <a:chOff x="5496828" y="1045890"/>
            <a:chExt cx="2088232" cy="4464496"/>
          </a:xfrm>
        </p:grpSpPr>
        <p:sp>
          <p:nvSpPr>
            <p:cNvPr id="10" name="Avrundet rektangel 9"/>
            <p:cNvSpPr/>
            <p:nvPr/>
          </p:nvSpPr>
          <p:spPr>
            <a:xfrm>
              <a:off x="5496828" y="1045890"/>
              <a:ext cx="2088232" cy="4464496"/>
            </a:xfrm>
            <a:prstGeom prst="roundRect">
              <a:avLst>
                <a:gd name="adj" fmla="val 1527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Avrundet rektangel 10"/>
            <p:cNvSpPr/>
            <p:nvPr/>
          </p:nvSpPr>
          <p:spPr>
            <a:xfrm>
              <a:off x="6396928" y="5045508"/>
              <a:ext cx="288032" cy="275435"/>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Avrundet rektangel 11"/>
            <p:cNvSpPr/>
            <p:nvPr/>
          </p:nvSpPr>
          <p:spPr>
            <a:xfrm>
              <a:off x="6372200" y="1412776"/>
              <a:ext cx="288032" cy="45719"/>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4" name="Bilde 3" descr="Et bilde som inneholder skjermbilde&#10;&#10;Beskrivelse som er generert med svært høy visshet"/>
          <p:cNvPicPr>
            <a:picLocks noChangeAspect="1"/>
          </p:cNvPicPr>
          <p:nvPr/>
        </p:nvPicPr>
        <p:blipFill>
          <a:blip r:embed="rId3"/>
          <a:stretch>
            <a:fillRect/>
          </a:stretch>
        </p:blipFill>
        <p:spPr>
          <a:xfrm>
            <a:off x="9157953" y="1655401"/>
            <a:ext cx="2001415" cy="3552512"/>
          </a:xfrm>
          <a:prstGeom prst="rect">
            <a:avLst/>
          </a:prstGeom>
        </p:spPr>
      </p:pic>
    </p:spTree>
    <p:extLst>
      <p:ext uri="{BB962C8B-B14F-4D97-AF65-F5344CB8AC3E}">
        <p14:creationId xmlns:p14="http://schemas.microsoft.com/office/powerpoint/2010/main" val="238707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Skredproblem</a:t>
            </a:r>
          </a:p>
        </p:txBody>
      </p:sp>
      <p:sp>
        <p:nvSpPr>
          <p:cNvPr id="3" name="Plassholder for innhold 2"/>
          <p:cNvSpPr>
            <a:spLocks noGrp="1"/>
          </p:cNvSpPr>
          <p:nvPr>
            <p:ph sz="half" idx="1"/>
          </p:nvPr>
        </p:nvSpPr>
        <p:spPr>
          <a:xfrm>
            <a:off x="1037340" y="1318736"/>
            <a:ext cx="5058660" cy="3528392"/>
          </a:xfrm>
        </p:spPr>
        <p:txBody>
          <a:bodyPr vert="horz" lIns="91440" tIns="45720" rIns="91440" bIns="45720" rtlCol="0" anchor="t">
            <a:noAutofit/>
          </a:bodyPr>
          <a:lstStyle/>
          <a:p>
            <a:pPr marL="521970" indent="-521970"/>
            <a:r>
              <a:rPr lang="nb-NO" sz="1200" dirty="0"/>
              <a:t>Bruk systematisk snødekkeundersøkelse (SSU) til å si noe om skredproblemet</a:t>
            </a:r>
            <a:endParaRPr lang="nb-NO"/>
          </a:p>
          <a:p>
            <a:pPr marL="899795" lvl="1" indent="-539750"/>
            <a:r>
              <a:rPr lang="nb-NO" sz="1000" dirty="0"/>
              <a:t>Finnes svakt lag?</a:t>
            </a:r>
          </a:p>
          <a:p>
            <a:pPr marL="899795" lvl="1" indent="-539750"/>
            <a:r>
              <a:rPr lang="nb-NO" sz="1000" dirty="0"/>
              <a:t>Type svakt laget?</a:t>
            </a:r>
          </a:p>
          <a:p>
            <a:pPr marL="899795" lvl="1" indent="-539750"/>
            <a:r>
              <a:rPr lang="nb-NO" sz="1000" dirty="0"/>
              <a:t>Huk av for dybde og egenskapene i det svake laget</a:t>
            </a:r>
          </a:p>
          <a:p>
            <a:pPr marL="521970" indent="-521970"/>
            <a:r>
              <a:rPr lang="nb-NO" sz="1200" dirty="0"/>
              <a:t>Tenk på utbredelse av problemet?</a:t>
            </a:r>
          </a:p>
          <a:p>
            <a:pPr marL="899795" lvl="1" indent="-539750"/>
            <a:r>
              <a:rPr lang="nb-NO" sz="1000" dirty="0"/>
              <a:t>Hva har skapt det? </a:t>
            </a:r>
          </a:p>
          <a:p>
            <a:pPr marL="899795" lvl="1" indent="-539750"/>
            <a:r>
              <a:rPr lang="nb-NO" sz="1000" dirty="0"/>
              <a:t>Hvor kan jeg forvente at det finnes? Sjekk!</a:t>
            </a:r>
          </a:p>
          <a:p>
            <a:pPr marL="521970" indent="-521970"/>
            <a:r>
              <a:rPr lang="nb-NO" sz="1200" dirty="0"/>
              <a:t>Hva forventes av skred, type, størrelse, tilleggsbelastning, mest utsatt høyde og himmelretning, utbredelse</a:t>
            </a:r>
          </a:p>
          <a:p>
            <a:pPr marL="521970" indent="-521970"/>
            <a:r>
              <a:rPr lang="nb-NO" sz="1200" dirty="0"/>
              <a:t>Sørg for at det er sammenheng mellom skredproblem og faregrad (bruk faregradskalaen og ADAM matrise som referanse)</a:t>
            </a:r>
          </a:p>
        </p:txBody>
      </p:sp>
      <p:sp>
        <p:nvSpPr>
          <p:cNvPr id="6" name="Plassholder for innhold 7"/>
          <p:cNvSpPr>
            <a:spLocks noGrp="1"/>
          </p:cNvSpPr>
          <p:nvPr/>
        </p:nvSpPr>
        <p:spPr bwMode="auto">
          <a:xfrm>
            <a:off x="5231904" y="3082932"/>
            <a:ext cx="5040560" cy="30103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4792C"/>
              </a:buClr>
              <a:buSzPct val="85000"/>
              <a:buFont typeface="Arial Unicode MS" pitchFamily="34" charset="-128"/>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295383"/>
              </a:buClr>
              <a:buSzPct val="80000"/>
              <a:buFont typeface="Helvetica" pitchFamily="34" charset="0"/>
              <a:buChar char="■"/>
              <a:defRPr sz="2000">
                <a:solidFill>
                  <a:schemeClr val="tx1"/>
                </a:solidFill>
                <a:latin typeface="+mn-lt"/>
              </a:defRPr>
            </a:lvl2pPr>
            <a:lvl3pPr marL="1143000" indent="-228600" algn="l" rtl="0" eaLnBrk="1" fontAlgn="base" hangingPunct="1">
              <a:spcBef>
                <a:spcPct val="20000"/>
              </a:spcBef>
              <a:spcAft>
                <a:spcPct val="0"/>
              </a:spcAft>
              <a:buChar char="•"/>
              <a:defRPr sz="18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defRPr sz="1600">
                <a:solidFill>
                  <a:schemeClr val="tx1"/>
                </a:solidFill>
                <a:latin typeface="+mn-lt"/>
              </a:defRPr>
            </a:lvl5pPr>
            <a:lvl6pPr marL="2514600" indent="-228600" algn="l" rtl="0" eaLnBrk="1" fontAlgn="base" hangingPunct="1">
              <a:spcBef>
                <a:spcPct val="20000"/>
              </a:spcBef>
              <a:spcAft>
                <a:spcPct val="0"/>
              </a:spcAft>
              <a:defRPr sz="1600">
                <a:solidFill>
                  <a:schemeClr val="tx1"/>
                </a:solidFill>
                <a:latin typeface="+mn-lt"/>
              </a:defRPr>
            </a:lvl6pPr>
            <a:lvl7pPr marL="2971800" indent="-228600" algn="l" rtl="0" eaLnBrk="1" fontAlgn="base" hangingPunct="1">
              <a:spcBef>
                <a:spcPct val="20000"/>
              </a:spcBef>
              <a:spcAft>
                <a:spcPct val="0"/>
              </a:spcAft>
              <a:defRPr sz="1600">
                <a:solidFill>
                  <a:schemeClr val="tx1"/>
                </a:solidFill>
                <a:latin typeface="+mn-lt"/>
              </a:defRPr>
            </a:lvl7pPr>
            <a:lvl8pPr marL="3429000" indent="-228600" algn="l" rtl="0" eaLnBrk="1" fontAlgn="base" hangingPunct="1">
              <a:spcBef>
                <a:spcPct val="20000"/>
              </a:spcBef>
              <a:spcAft>
                <a:spcPct val="0"/>
              </a:spcAft>
              <a:defRPr sz="1600">
                <a:solidFill>
                  <a:schemeClr val="tx1"/>
                </a:solidFill>
                <a:latin typeface="+mn-lt"/>
              </a:defRPr>
            </a:lvl8pPr>
            <a:lvl9pPr marL="3886200" indent="-228600" algn="l" rtl="0" eaLnBrk="1" fontAlgn="base" hangingPunct="1">
              <a:spcBef>
                <a:spcPct val="20000"/>
              </a:spcBef>
              <a:spcAft>
                <a:spcPct val="0"/>
              </a:spcAft>
              <a:defRPr sz="1600">
                <a:solidFill>
                  <a:schemeClr val="tx1"/>
                </a:solidFill>
                <a:latin typeface="+mn-lt"/>
              </a:defRPr>
            </a:lvl9pPr>
          </a:lstStyle>
          <a:p>
            <a:pPr marL="0" indent="0">
              <a:buNone/>
            </a:pPr>
            <a:endParaRPr lang="nb-NO" sz="1200" dirty="0"/>
          </a:p>
        </p:txBody>
      </p:sp>
      <p:pic>
        <p:nvPicPr>
          <p:cNvPr id="10" name="Bilde 9"/>
          <p:cNvPicPr>
            <a:picLocks noChangeAspect="1"/>
          </p:cNvPicPr>
          <p:nvPr/>
        </p:nvPicPr>
        <p:blipFill>
          <a:blip r:embed="rId2"/>
          <a:stretch>
            <a:fillRect/>
          </a:stretch>
        </p:blipFill>
        <p:spPr>
          <a:xfrm>
            <a:off x="1405920" y="4430373"/>
            <a:ext cx="3457405" cy="2295875"/>
          </a:xfrm>
          <a:prstGeom prst="rect">
            <a:avLst/>
          </a:prstGeom>
        </p:spPr>
      </p:pic>
      <p:pic>
        <p:nvPicPr>
          <p:cNvPr id="4" name="Bilde 4" descr="Et bilde som inneholder skjermbilde, parkert, gate&#10;&#10;Beskrivelse som er generert med svært høy visshet">
            <a:extLst>
              <a:ext uri="{FF2B5EF4-FFF2-40B4-BE49-F238E27FC236}">
                <a16:creationId xmlns:a16="http://schemas.microsoft.com/office/drawing/2014/main" id="{5E753866-B480-48F8-972E-AE2C70B60391}"/>
              </a:ext>
            </a:extLst>
          </p:cNvPr>
          <p:cNvPicPr>
            <a:picLocks noChangeAspect="1"/>
          </p:cNvPicPr>
          <p:nvPr/>
        </p:nvPicPr>
        <p:blipFill>
          <a:blip r:embed="rId3"/>
          <a:stretch>
            <a:fillRect/>
          </a:stretch>
        </p:blipFill>
        <p:spPr>
          <a:xfrm>
            <a:off x="6561221" y="179532"/>
            <a:ext cx="4596063" cy="6539041"/>
          </a:xfrm>
          <a:prstGeom prst="rect">
            <a:avLst/>
          </a:prstGeom>
        </p:spPr>
      </p:pic>
    </p:spTree>
    <p:extLst>
      <p:ext uri="{BB962C8B-B14F-4D97-AF65-F5344CB8AC3E}">
        <p14:creationId xmlns:p14="http://schemas.microsoft.com/office/powerpoint/2010/main" val="4035289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Snøprofil</a:t>
            </a:r>
          </a:p>
        </p:txBody>
      </p:sp>
      <p:sp>
        <p:nvSpPr>
          <p:cNvPr id="3" name="Plassholder for innhold 2"/>
          <p:cNvSpPr>
            <a:spLocks noGrp="1"/>
          </p:cNvSpPr>
          <p:nvPr>
            <p:ph sz="half" idx="1"/>
          </p:nvPr>
        </p:nvSpPr>
        <p:spPr>
          <a:xfrm>
            <a:off x="914348" y="1384880"/>
            <a:ext cx="3589403" cy="5040560"/>
          </a:xfrm>
        </p:spPr>
        <p:txBody>
          <a:bodyPr vert="horz" lIns="91440" tIns="45720" rIns="91440" bIns="45720" rtlCol="0" anchor="t">
            <a:noAutofit/>
          </a:bodyPr>
          <a:lstStyle/>
          <a:p>
            <a:pPr marL="521970" indent="-521970"/>
            <a:r>
              <a:rPr lang="nb-NO" sz="1200" dirty="0"/>
              <a:t>Hensikten er å belyse skredproblem, følge utvikling av svake lag eller gi et generelt bilde av snødekket i regionen.</a:t>
            </a:r>
            <a:endParaRPr lang="nb-NO"/>
          </a:p>
          <a:p>
            <a:pPr marL="521970" indent="-521970"/>
            <a:r>
              <a:rPr lang="nb-NO" sz="1200" dirty="0"/>
              <a:t>Ekstra viktig om det er lenge til neste observasjon, eller før sesongstart.</a:t>
            </a:r>
          </a:p>
          <a:p>
            <a:pPr marL="521970" indent="-521970"/>
            <a:r>
              <a:rPr lang="nb-NO" sz="1200" dirty="0"/>
              <a:t>Snøprofil lages i </a:t>
            </a:r>
            <a:r>
              <a:rPr lang="nb-NO" sz="1200" dirty="0" err="1"/>
              <a:t>regobs</a:t>
            </a:r>
            <a:r>
              <a:rPr lang="nb-NO" sz="1200" dirty="0"/>
              <a:t>. Alternativt noterer du og tegner profilen i notatbok og tar bilde av den til du kommer hjem og får digitalisert.</a:t>
            </a:r>
            <a:endParaRPr lang="nb-NO" sz="1200" dirty="0">
              <a:cs typeface="Arial"/>
            </a:endParaRPr>
          </a:p>
          <a:p>
            <a:pPr marL="521970" indent="-521970"/>
            <a:r>
              <a:rPr lang="nb-NO" sz="1200" dirty="0"/>
              <a:t>Bruk kommentarfeltet til å si noe om hva </a:t>
            </a:r>
            <a:r>
              <a:rPr lang="nb-NO" sz="1200" dirty="0" err="1"/>
              <a:t>snøprofilet</a:t>
            </a:r>
            <a:r>
              <a:rPr lang="nb-NO" sz="1200" dirty="0"/>
              <a:t> er representativt for.</a:t>
            </a:r>
          </a:p>
          <a:p>
            <a:pPr marL="521970" indent="-521970"/>
            <a:r>
              <a:rPr lang="nb-NO" sz="1200" dirty="0"/>
              <a:t>Snøprofil skal levers for å gi en oversikt over snødekket og svake lag. Særlig viktig før kraftig uvær er ventet, etter et uvær  har passert (for å se påvirkning på snødekket) og minimum hver 14. dag.</a:t>
            </a:r>
            <a:endParaRPr lang="nb-NO" sz="1200" dirty="0">
              <a:cs typeface="Arial"/>
            </a:endParaRPr>
          </a:p>
        </p:txBody>
      </p:sp>
      <p:grpSp>
        <p:nvGrpSpPr>
          <p:cNvPr id="6" name="Gruppe 5"/>
          <p:cNvGrpSpPr/>
          <p:nvPr/>
        </p:nvGrpSpPr>
        <p:grpSpPr>
          <a:xfrm>
            <a:off x="9965217" y="180373"/>
            <a:ext cx="1906346" cy="4341048"/>
            <a:chOff x="5496828" y="1045890"/>
            <a:chExt cx="2088232" cy="4464496"/>
          </a:xfrm>
        </p:grpSpPr>
        <p:sp>
          <p:nvSpPr>
            <p:cNvPr id="7" name="Avrundet rektangel 6"/>
            <p:cNvSpPr/>
            <p:nvPr/>
          </p:nvSpPr>
          <p:spPr>
            <a:xfrm>
              <a:off x="5496828" y="1045890"/>
              <a:ext cx="2088232" cy="4464496"/>
            </a:xfrm>
            <a:prstGeom prst="roundRect">
              <a:avLst>
                <a:gd name="adj" fmla="val 1527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Avrundet rektangel 7"/>
            <p:cNvSpPr/>
            <p:nvPr/>
          </p:nvSpPr>
          <p:spPr>
            <a:xfrm>
              <a:off x="6396928" y="5045508"/>
              <a:ext cx="288032" cy="275435"/>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Avrundet rektangel 9"/>
            <p:cNvSpPr/>
            <p:nvPr/>
          </p:nvSpPr>
          <p:spPr>
            <a:xfrm>
              <a:off x="6372200" y="1412776"/>
              <a:ext cx="288032" cy="45719"/>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13" name="TekstSylinder 12"/>
          <p:cNvSpPr txBox="1"/>
          <p:nvPr/>
        </p:nvSpPr>
        <p:spPr>
          <a:xfrm>
            <a:off x="4601575" y="3192526"/>
            <a:ext cx="2094451" cy="253916"/>
          </a:xfrm>
          <a:prstGeom prst="rect">
            <a:avLst/>
          </a:prstGeom>
          <a:noFill/>
        </p:spPr>
        <p:txBody>
          <a:bodyPr wrap="square" rtlCol="0" anchor="t">
            <a:spAutoFit/>
          </a:bodyPr>
          <a:lstStyle/>
          <a:p>
            <a:r>
              <a:rPr lang="nb-NO" sz="1050"/>
              <a:t>Profil full visning i Regobs web</a:t>
            </a:r>
            <a:r>
              <a:rPr lang="nb-NO" sz="1050" dirty="0"/>
              <a:t>.</a:t>
            </a:r>
          </a:p>
        </p:txBody>
      </p:sp>
      <p:pic>
        <p:nvPicPr>
          <p:cNvPr id="14" name="Bilde 16" descr="Et bilde som inneholder tekst&#10;&#10;Beskrivelse som er generert med svært høy visshet">
            <a:extLst>
              <a:ext uri="{FF2B5EF4-FFF2-40B4-BE49-F238E27FC236}">
                <a16:creationId xmlns:a16="http://schemas.microsoft.com/office/drawing/2014/main" id="{DC910B36-E84A-4932-AB84-25DD0E30B071}"/>
              </a:ext>
            </a:extLst>
          </p:cNvPr>
          <p:cNvPicPr>
            <a:picLocks noGrp="1" noChangeAspect="1"/>
          </p:cNvPicPr>
          <p:nvPr>
            <p:ph sz="half" idx="2"/>
          </p:nvPr>
        </p:nvPicPr>
        <p:blipFill>
          <a:blip r:embed="rId2"/>
          <a:stretch>
            <a:fillRect/>
          </a:stretch>
        </p:blipFill>
        <p:spPr>
          <a:xfrm>
            <a:off x="4601575" y="685770"/>
            <a:ext cx="2761807" cy="2527414"/>
          </a:xfrm>
          <a:prstGeom prst="rect">
            <a:avLst/>
          </a:prstGeom>
        </p:spPr>
      </p:pic>
      <p:pic>
        <p:nvPicPr>
          <p:cNvPr id="9" name="Bilde 10" descr="Et bilde som inneholder skjermbilde&#10;&#10;Beskrivelse som er generert med svært høy visshet">
            <a:extLst>
              <a:ext uri="{FF2B5EF4-FFF2-40B4-BE49-F238E27FC236}">
                <a16:creationId xmlns:a16="http://schemas.microsoft.com/office/drawing/2014/main" id="{D02D32F3-AC8F-481D-8F32-BC3B49C3320F}"/>
              </a:ext>
            </a:extLst>
          </p:cNvPr>
          <p:cNvPicPr>
            <a:picLocks noChangeAspect="1"/>
          </p:cNvPicPr>
          <p:nvPr/>
        </p:nvPicPr>
        <p:blipFill>
          <a:blip r:embed="rId3"/>
          <a:stretch>
            <a:fillRect/>
          </a:stretch>
        </p:blipFill>
        <p:spPr>
          <a:xfrm>
            <a:off x="10141361" y="685800"/>
            <a:ext cx="1609537" cy="2857500"/>
          </a:xfrm>
          <a:prstGeom prst="rect">
            <a:avLst/>
          </a:prstGeom>
        </p:spPr>
      </p:pic>
      <p:grpSp>
        <p:nvGrpSpPr>
          <p:cNvPr id="17" name="Gruppe 16">
            <a:extLst>
              <a:ext uri="{FF2B5EF4-FFF2-40B4-BE49-F238E27FC236}">
                <a16:creationId xmlns:a16="http://schemas.microsoft.com/office/drawing/2014/main" id="{DFC9D112-6E3F-41B7-B17A-A04E418A09F3}"/>
              </a:ext>
            </a:extLst>
          </p:cNvPr>
          <p:cNvGrpSpPr/>
          <p:nvPr/>
        </p:nvGrpSpPr>
        <p:grpSpPr>
          <a:xfrm>
            <a:off x="7610637" y="180373"/>
            <a:ext cx="2112086" cy="4226748"/>
            <a:chOff x="5496828" y="1045890"/>
            <a:chExt cx="2088232" cy="4464496"/>
          </a:xfrm>
        </p:grpSpPr>
        <p:sp>
          <p:nvSpPr>
            <p:cNvPr id="18" name="Avrundet rektangel 6">
              <a:extLst>
                <a:ext uri="{FF2B5EF4-FFF2-40B4-BE49-F238E27FC236}">
                  <a16:creationId xmlns:a16="http://schemas.microsoft.com/office/drawing/2014/main" id="{11DE571D-9F69-4D65-839A-A7F22EE54D26}"/>
                </a:ext>
              </a:extLst>
            </p:cNvPr>
            <p:cNvSpPr/>
            <p:nvPr/>
          </p:nvSpPr>
          <p:spPr>
            <a:xfrm>
              <a:off x="5496828" y="1045890"/>
              <a:ext cx="2088232" cy="4464496"/>
            </a:xfrm>
            <a:prstGeom prst="roundRect">
              <a:avLst>
                <a:gd name="adj" fmla="val 1527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Avrundet rektangel 7">
              <a:extLst>
                <a:ext uri="{FF2B5EF4-FFF2-40B4-BE49-F238E27FC236}">
                  <a16:creationId xmlns:a16="http://schemas.microsoft.com/office/drawing/2014/main" id="{E4A85B14-5FB7-47B2-A1FC-39D12C3DB4C3}"/>
                </a:ext>
              </a:extLst>
            </p:cNvPr>
            <p:cNvSpPr/>
            <p:nvPr/>
          </p:nvSpPr>
          <p:spPr>
            <a:xfrm>
              <a:off x="6396928" y="5045508"/>
              <a:ext cx="288032" cy="275435"/>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0" name="Avrundet rektangel 9">
              <a:extLst>
                <a:ext uri="{FF2B5EF4-FFF2-40B4-BE49-F238E27FC236}">
                  <a16:creationId xmlns:a16="http://schemas.microsoft.com/office/drawing/2014/main" id="{E3705823-9B8B-4D92-994F-16AD5B56011B}"/>
                </a:ext>
              </a:extLst>
            </p:cNvPr>
            <p:cNvSpPr/>
            <p:nvPr/>
          </p:nvSpPr>
          <p:spPr>
            <a:xfrm>
              <a:off x="6372200" y="1412776"/>
              <a:ext cx="288032" cy="45719"/>
            </a:xfrm>
            <a:prstGeom prst="roundRect">
              <a:avLst/>
            </a:prstGeom>
            <a:solidFill>
              <a:schemeClr val="tx1">
                <a:lumMod val="85000"/>
                <a:lumOff val="15000"/>
              </a:schemeClr>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4" name="Bilde 3" descr="Et bilde som inneholder skjermbilde&#10;&#10;Beskrivelse som er generert med svært høy visshet"/>
          <p:cNvPicPr>
            <a:picLocks noChangeAspect="1"/>
          </p:cNvPicPr>
          <p:nvPr/>
        </p:nvPicPr>
        <p:blipFill>
          <a:blip r:embed="rId4"/>
          <a:stretch>
            <a:fillRect/>
          </a:stretch>
        </p:blipFill>
        <p:spPr>
          <a:xfrm>
            <a:off x="7771398" y="658083"/>
            <a:ext cx="1795135" cy="3187508"/>
          </a:xfrm>
          <a:prstGeom prst="rect">
            <a:avLst/>
          </a:prstGeom>
        </p:spPr>
      </p:pic>
      <p:pic>
        <p:nvPicPr>
          <p:cNvPr id="16" name="Bilde 20" descr="Et bilde som inneholder skjermbilde&#10;&#10;Beskrivelse som er generert med svært høy visshet">
            <a:extLst>
              <a:ext uri="{FF2B5EF4-FFF2-40B4-BE49-F238E27FC236}">
                <a16:creationId xmlns:a16="http://schemas.microsoft.com/office/drawing/2014/main" id="{B9077969-67F6-4078-B7CA-3A513DB80CBE}"/>
              </a:ext>
            </a:extLst>
          </p:cNvPr>
          <p:cNvPicPr>
            <a:picLocks noChangeAspect="1"/>
          </p:cNvPicPr>
          <p:nvPr/>
        </p:nvPicPr>
        <p:blipFill rotWithShape="1">
          <a:blip r:embed="rId5"/>
          <a:srcRect l="-848" t="-481" b="10020"/>
          <a:stretch/>
        </p:blipFill>
        <p:spPr>
          <a:xfrm>
            <a:off x="8545928" y="3575559"/>
            <a:ext cx="1907485" cy="3019176"/>
          </a:xfrm>
          <a:prstGeom prst="rect">
            <a:avLst/>
          </a:prstGeom>
        </p:spPr>
      </p:pic>
      <p:sp>
        <p:nvSpPr>
          <p:cNvPr id="22" name="Pil: ned 21">
            <a:extLst>
              <a:ext uri="{FF2B5EF4-FFF2-40B4-BE49-F238E27FC236}">
                <a16:creationId xmlns:a16="http://schemas.microsoft.com/office/drawing/2014/main" id="{DCFD7753-5721-4F4D-953F-B7DA72914934}"/>
              </a:ext>
            </a:extLst>
          </p:cNvPr>
          <p:cNvSpPr/>
          <p:nvPr/>
        </p:nvSpPr>
        <p:spPr>
          <a:xfrm rot="2760000">
            <a:off x="9873836" y="3320795"/>
            <a:ext cx="190500" cy="4495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TekstSylinder 27">
            <a:extLst>
              <a:ext uri="{FF2B5EF4-FFF2-40B4-BE49-F238E27FC236}">
                <a16:creationId xmlns:a16="http://schemas.microsoft.com/office/drawing/2014/main" id="{10B324AE-2F7C-402F-8B9F-C062E1313E70}"/>
              </a:ext>
            </a:extLst>
          </p:cNvPr>
          <p:cNvSpPr txBox="1"/>
          <p:nvPr/>
        </p:nvSpPr>
        <p:spPr>
          <a:xfrm>
            <a:off x="8523869" y="6601471"/>
            <a:ext cx="2094451" cy="253916"/>
          </a:xfrm>
          <a:prstGeom prst="rect">
            <a:avLst/>
          </a:prstGeom>
          <a:noFill/>
        </p:spPr>
        <p:txBody>
          <a:bodyPr wrap="square" rtlCol="0" anchor="t">
            <a:spAutoFit/>
          </a:bodyPr>
          <a:lstStyle/>
          <a:p>
            <a:r>
              <a:rPr lang="nb-NO" sz="1050"/>
              <a:t>Profil visning i Regobs app</a:t>
            </a:r>
            <a:r>
              <a:rPr lang="nb-NO" sz="1050" dirty="0"/>
              <a:t>.</a:t>
            </a:r>
          </a:p>
        </p:txBody>
      </p:sp>
      <p:pic>
        <p:nvPicPr>
          <p:cNvPr id="23" name="Bilde 29" descr="Et bilde som inneholder skjermbilde&#10;&#10;Beskrivelse som er generert med svært høy visshet">
            <a:extLst>
              <a:ext uri="{FF2B5EF4-FFF2-40B4-BE49-F238E27FC236}">
                <a16:creationId xmlns:a16="http://schemas.microsoft.com/office/drawing/2014/main" id="{8C384F10-193F-41C7-97DE-69A8CD9169D6}"/>
              </a:ext>
            </a:extLst>
          </p:cNvPr>
          <p:cNvPicPr>
            <a:picLocks noChangeAspect="1"/>
          </p:cNvPicPr>
          <p:nvPr/>
        </p:nvPicPr>
        <p:blipFill>
          <a:blip r:embed="rId6"/>
          <a:stretch>
            <a:fillRect/>
          </a:stretch>
        </p:blipFill>
        <p:spPr>
          <a:xfrm>
            <a:off x="5329933" y="3633537"/>
            <a:ext cx="1716619" cy="3023937"/>
          </a:xfrm>
          <a:prstGeom prst="rect">
            <a:avLst/>
          </a:prstGeom>
        </p:spPr>
      </p:pic>
      <p:sp>
        <p:nvSpPr>
          <p:cNvPr id="29" name="Pil: ned 28">
            <a:extLst>
              <a:ext uri="{FF2B5EF4-FFF2-40B4-BE49-F238E27FC236}">
                <a16:creationId xmlns:a16="http://schemas.microsoft.com/office/drawing/2014/main" id="{9BFC7C1C-2A1A-4A32-A6F1-17009DBB1C2E}"/>
              </a:ext>
            </a:extLst>
          </p:cNvPr>
          <p:cNvSpPr/>
          <p:nvPr/>
        </p:nvSpPr>
        <p:spPr>
          <a:xfrm rot="2940000">
            <a:off x="7347203" y="2775363"/>
            <a:ext cx="198521" cy="1115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916232812"/>
      </p:ext>
    </p:extLst>
  </p:cSld>
  <p:clrMapOvr>
    <a:masterClrMapping/>
  </p:clrMapOvr>
</p:sld>
</file>

<file path=ppt/theme/theme1.xml><?xml version="1.0" encoding="utf-8"?>
<a:theme xmlns:a="http://schemas.openxmlformats.org/drawingml/2006/main" name="NVE">
  <a:themeElements>
    <a:clrScheme name="NVE">
      <a:dk1>
        <a:srgbClr val="000000"/>
      </a:dk1>
      <a:lt1>
        <a:srgbClr val="FFFFFF"/>
      </a:lt1>
      <a:dk2>
        <a:srgbClr val="4C4D4F"/>
      </a:dk2>
      <a:lt2>
        <a:srgbClr val="E6E7E7"/>
      </a:lt2>
      <a:accent1>
        <a:srgbClr val="CD1232"/>
      </a:accent1>
      <a:accent2>
        <a:srgbClr val="00667E"/>
      </a:accent2>
      <a:accent3>
        <a:srgbClr val="0096A7"/>
      </a:accent3>
      <a:accent4>
        <a:srgbClr val="A3D0CA"/>
      </a:accent4>
      <a:accent5>
        <a:srgbClr val="ACC282"/>
      </a:accent5>
      <a:accent6>
        <a:srgbClr val="E96956"/>
      </a:accent6>
      <a:hlink>
        <a:srgbClr val="00667E"/>
      </a:hlink>
      <a:folHlink>
        <a:srgbClr val="838487"/>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ve_mal_2018-03-01.potx" id="{441773D0-921E-46BC-8347-F117F7B11E9E}" vid="{E0C7CFF5-E8F9-414F-987A-5AEFAE0128F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ppgave xmlns="45fb35ce-46a5-4ef8-882c-6e1880ce3e7f" xsi:nil="true"/>
    <Opptaksamling xmlns="45fb35ce-46a5-4ef8-882c-6e1880ce3e7f">true</Opptaksamling>
    <test xmlns="45fb35ce-46a5-4ef8-882c-6e1880ce3e7f">ferdig def</test>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DBBF5B636979004D853CCC3A4143AC1A" ma:contentTypeVersion="17" ma:contentTypeDescription="Opprett et nytt dokument." ma:contentTypeScope="" ma:versionID="b4f22549875ad9bf1d238bf70d3bf3d1">
  <xsd:schema xmlns:xsd="http://www.w3.org/2001/XMLSchema" xmlns:xs="http://www.w3.org/2001/XMLSchema" xmlns:p="http://schemas.microsoft.com/office/2006/metadata/properties" xmlns:ns2="45fb35ce-46a5-4ef8-882c-6e1880ce3e7f" xmlns:ns3="17698d27-b6a2-479b-8d1b-f08163b39b90" targetNamespace="http://schemas.microsoft.com/office/2006/metadata/properties" ma:root="true" ma:fieldsID="820b056a987d7c3dd4f85891dbf09fd4" ns2:_="" ns3:_="">
    <xsd:import namespace="45fb35ce-46a5-4ef8-882c-6e1880ce3e7f"/>
    <xsd:import namespace="17698d27-b6a2-479b-8d1b-f08163b39b90"/>
    <xsd:element name="properties">
      <xsd:complexType>
        <xsd:sequence>
          <xsd:element name="documentManagement">
            <xsd:complexType>
              <xsd:all>
                <xsd:element ref="ns2:Oppgave"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Opptaksamling" minOccurs="0"/>
                <xsd:element ref="ns2: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fb35ce-46a5-4ef8-882c-6e1880ce3e7f" elementFormDefault="qualified">
    <xsd:import namespace="http://schemas.microsoft.com/office/2006/documentManagement/types"/>
    <xsd:import namespace="http://schemas.microsoft.com/office/infopath/2007/PartnerControls"/>
    <xsd:element name="Oppgave" ma:index="2" nillable="true" ma:displayName="Oppgave" ma:format="Dropdown" ma:internalName="Oppgave" ma:readOnly="false">
      <xsd:simpleType>
        <xsd:restriction base="dms:Choice">
          <xsd:enumeration value="Skredproblem"/>
          <xsd:enumeration value="Klassifisering"/>
          <xsd:enumeration value="Vedvarende svake lag"/>
          <xsd:enumeration value="Traff eller bomma?"/>
          <xsd:enumeration value="Skredbaner"/>
          <xsd:enumeration value="Skreddeteksjon"/>
          <xsd:enumeration value="Lage varsel"/>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hidden="true" ma:internalName="MediaServiceLocation" ma:readOnly="true">
      <xsd:simpleType>
        <xsd:restriction base="dms:Text"/>
      </xsd:simpleType>
    </xsd:element>
    <xsd:element name="Opptaksamling" ma:index="21" nillable="true" ma:displayName="Opptak samling" ma:format="Dropdown" ma:internalName="Opptaksamling">
      <xsd:simpleType>
        <xsd:restriction base="dms:Choice">
          <xsd:enumeration value="Opptak"/>
        </xsd:restriction>
      </xsd:simpleType>
    </xsd:element>
    <xsd:element name="test" ma:index="22" nillable="true" ma:displayName="test" ma:default="ferdig def" ma:format="Dropdown" ma:internalName="test">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698d27-b6a2-479b-8d1b-f08163b39b90" elementFormDefault="qualified">
    <xsd:import namespace="http://schemas.microsoft.com/office/2006/documentManagement/types"/>
    <xsd:import namespace="http://schemas.microsoft.com/office/infopath/2007/PartnerControls"/>
    <xsd:element name="SharedWithUsers" ma:index="12" nillable="true" ma:displayName="Delt med"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nholdstype"/>
        <xsd:element ref="dc:title" minOccurs="0" maxOccurs="1" ma:index="1"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67C3B2-B630-4D9E-9B40-E81BB4A658CE}">
  <ds:schemaRefs>
    <ds:schemaRef ds:uri="http://schemas.microsoft.com/sharepoint/v3/contenttype/forms"/>
  </ds:schemaRefs>
</ds:datastoreItem>
</file>

<file path=customXml/itemProps2.xml><?xml version="1.0" encoding="utf-8"?>
<ds:datastoreItem xmlns:ds="http://schemas.openxmlformats.org/officeDocument/2006/customXml" ds:itemID="{505E575D-F7C4-41AC-8AD5-168D370FD81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A15B9AB-FEA7-4FFD-BB24-44755EBC3D2E}"/>
</file>

<file path=docProps/app.xml><?xml version="1.0" encoding="utf-8"?>
<Properties xmlns="http://schemas.openxmlformats.org/officeDocument/2006/extended-properties" xmlns:vt="http://schemas.openxmlformats.org/officeDocument/2006/docPropsVTypes">
  <Template>NVE-PPmal_2018</Template>
  <TotalTime>19</TotalTime>
  <Words>971</Words>
  <Application>Microsoft Office PowerPoint</Application>
  <PresentationFormat>Widescreen</PresentationFormat>
  <Paragraphs>104</Paragraphs>
  <Slides>13</Slides>
  <Notes>1</Notes>
  <HiddenSlides>0</HiddenSlides>
  <MMClips>0</MMClips>
  <ScaleCrop>false</ScaleCrop>
  <HeadingPairs>
    <vt:vector size="4" baseType="variant">
      <vt:variant>
        <vt:lpstr>Tema</vt:lpstr>
      </vt:variant>
      <vt:variant>
        <vt:i4>1</vt:i4>
      </vt:variant>
      <vt:variant>
        <vt:lpstr>Lysbildetitler</vt:lpstr>
      </vt:variant>
      <vt:variant>
        <vt:i4>13</vt:i4>
      </vt:variant>
    </vt:vector>
  </HeadingPairs>
  <TitlesOfParts>
    <vt:vector size="14" baseType="lpstr">
      <vt:lpstr>NVE</vt:lpstr>
      <vt:lpstr>Mal for observasjoner</vt:lpstr>
      <vt:lpstr>Hva bør et fullt sett observasjoner inneholde?</vt:lpstr>
      <vt:lpstr>Meld fra om tur!</vt:lpstr>
      <vt:lpstr>Skredaktivtet</vt:lpstr>
      <vt:lpstr>Skredhendelse</vt:lpstr>
      <vt:lpstr>Faretegn!</vt:lpstr>
      <vt:lpstr>Snødekke</vt:lpstr>
      <vt:lpstr>Skredproblem</vt:lpstr>
      <vt:lpstr>Snøprofil</vt:lpstr>
      <vt:lpstr>Tester</vt:lpstr>
      <vt:lpstr>Skredfarevurdering</vt:lpstr>
      <vt:lpstr>Vær!</vt:lpstr>
      <vt:lpstr>Notater</vt:lpstr>
    </vt:vector>
  </TitlesOfParts>
  <Company>NVE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 for observasjoner Innrapportering på regObs for Snøskredvarslingen  Andreas Haslestad Sist oppdatert  11.11.2018</dc:title>
  <dc:creator>Haslestad Andreas</dc:creator>
  <cp:lastModifiedBy>Haslestad Andreas</cp:lastModifiedBy>
  <cp:revision>419</cp:revision>
  <dcterms:created xsi:type="dcterms:W3CDTF">2018-11-21T08:15:55Z</dcterms:created>
  <dcterms:modified xsi:type="dcterms:W3CDTF">2020-10-22T07:03:57Z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0x010100DBBF5B636979004D853CCC3A4143AC1A</vt:lpwstr>
  </property>
</Properties>
</file>